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729" r:id="rId2"/>
    <p:sldMasterId id="2147483684" r:id="rId3"/>
    <p:sldMasterId id="2147483741" r:id="rId4"/>
  </p:sldMasterIdLst>
  <p:notesMasterIdLst>
    <p:notesMasterId r:id="rId32"/>
  </p:notesMasterIdLst>
  <p:handoutMasterIdLst>
    <p:handoutMasterId r:id="rId33"/>
  </p:handoutMasterIdLst>
  <p:sldIdLst>
    <p:sldId id="320" r:id="rId5"/>
    <p:sldId id="257" r:id="rId6"/>
    <p:sldId id="258" r:id="rId7"/>
    <p:sldId id="284" r:id="rId8"/>
    <p:sldId id="308" r:id="rId9"/>
    <p:sldId id="306" r:id="rId10"/>
    <p:sldId id="276" r:id="rId11"/>
    <p:sldId id="267" r:id="rId12"/>
    <p:sldId id="266" r:id="rId13"/>
    <p:sldId id="260" r:id="rId14"/>
    <p:sldId id="270" r:id="rId15"/>
    <p:sldId id="271" r:id="rId16"/>
    <p:sldId id="272" r:id="rId17"/>
    <p:sldId id="275" r:id="rId18"/>
    <p:sldId id="287" r:id="rId19"/>
    <p:sldId id="288" r:id="rId20"/>
    <p:sldId id="289" r:id="rId21"/>
    <p:sldId id="312" r:id="rId22"/>
    <p:sldId id="290" r:id="rId23"/>
    <p:sldId id="315" r:id="rId24"/>
    <p:sldId id="285" r:id="rId25"/>
    <p:sldId id="286" r:id="rId26"/>
    <p:sldId id="311" r:id="rId27"/>
    <p:sldId id="309" r:id="rId28"/>
    <p:sldId id="291" r:id="rId29"/>
    <p:sldId id="292" r:id="rId30"/>
    <p:sldId id="293" r:id="rId31"/>
  </p:sldIdLst>
  <p:sldSz cx="12192000" cy="6858000"/>
  <p:notesSz cx="6950075" cy="9236075"/>
  <p:defaultTextStyle>
    <a:defPPr>
      <a:defRPr lang="en-US"/>
    </a:defPPr>
    <a:lvl1pPr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1pPr>
    <a:lvl2pPr marL="912654" indent="-45553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2pPr>
    <a:lvl3pPr marL="1826894" indent="-91265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3pPr>
    <a:lvl4pPr marL="2741134" indent="-136977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4pPr>
    <a:lvl5pPr marL="3655374" indent="-182689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5pPr>
    <a:lvl6pPr marL="2285600" algn="l" defTabSz="914240" rtl="0" eaLnBrk="1" latinLnBrk="0" hangingPunct="1">
      <a:defRPr sz="3599" kern="1200">
        <a:solidFill>
          <a:schemeClr val="tx1"/>
        </a:solidFill>
        <a:latin typeface="Lato Light" charset="0"/>
        <a:ea typeface="MS PGothic" panose="020B0600070205080204" pitchFamily="34" charset="-128"/>
        <a:cs typeface="+mn-cs"/>
      </a:defRPr>
    </a:lvl6pPr>
    <a:lvl7pPr marL="2742720" algn="l" defTabSz="914240" rtl="0" eaLnBrk="1" latinLnBrk="0" hangingPunct="1">
      <a:defRPr sz="3599" kern="1200">
        <a:solidFill>
          <a:schemeClr val="tx1"/>
        </a:solidFill>
        <a:latin typeface="Lato Light" charset="0"/>
        <a:ea typeface="MS PGothic" panose="020B0600070205080204" pitchFamily="34" charset="-128"/>
        <a:cs typeface="+mn-cs"/>
      </a:defRPr>
    </a:lvl7pPr>
    <a:lvl8pPr marL="3199840" algn="l" defTabSz="914240" rtl="0" eaLnBrk="1" latinLnBrk="0" hangingPunct="1">
      <a:defRPr sz="3599" kern="1200">
        <a:solidFill>
          <a:schemeClr val="tx1"/>
        </a:solidFill>
        <a:latin typeface="Lato Light" charset="0"/>
        <a:ea typeface="MS PGothic" panose="020B0600070205080204" pitchFamily="34" charset="-128"/>
        <a:cs typeface="+mn-cs"/>
      </a:defRPr>
    </a:lvl8pPr>
    <a:lvl9pPr marL="3656960" algn="l" defTabSz="914240" rtl="0" eaLnBrk="1" latinLnBrk="0" hangingPunct="1">
      <a:defRPr sz="3599" kern="1200">
        <a:solidFill>
          <a:schemeClr val="tx1"/>
        </a:solidFill>
        <a:latin typeface="Lato Light" charset="0"/>
        <a:ea typeface="MS PGothic" panose="020B0600070205080204" pitchFamily="34" charset="-128"/>
        <a:cs typeface="+mn-cs"/>
      </a:defRPr>
    </a:lvl9pPr>
  </p:defaultTextStyle>
  <p:extLst>
    <p:ext uri="{EFAFB233-063F-42B5-8137-9DF3F51BA10A}">
      <p15:sldGuideLst xmlns:p15="http://schemas.microsoft.com/office/powerpoint/2012/main">
        <p15:guide id="2" pos="2592" userDrawn="1">
          <p15:clr>
            <a:srgbClr val="A4A3A4"/>
          </p15:clr>
        </p15:guide>
        <p15:guide id="3" orient="horz" pos="768"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A. Lipsey" initials="RAL" lastIdx="21" clrIdx="0"/>
  <p:cmAuthor id="7" name="NIXON, Holly" initials="NH" lastIdx="21" clrIdx="7">
    <p:extLst>
      <p:ext uri="{19B8F6BF-5375-455C-9EA6-DF929625EA0E}">
        <p15:presenceInfo xmlns:p15="http://schemas.microsoft.com/office/powerpoint/2012/main" userId="S-1-5-21-2076772084-2121690230-1399616324-14886" providerId="AD"/>
      </p:ext>
    </p:extLst>
  </p:cmAuthor>
  <p:cmAuthor id="1" name="SPENCER, Clark" initials="SC" lastIdx="20" clrIdx="1"/>
  <p:cmAuthor id="2" name="Rick" initials="R" lastIdx="4" clrIdx="2"/>
  <p:cmAuthor id="3" name="Hogan, Margaret Brennan" initials="HMB" lastIdx="28" clrIdx="3"/>
  <p:cmAuthor id="4" name="Brydges, William" initials="BW" lastIdx="1" clrIdx="4">
    <p:extLst/>
  </p:cmAuthor>
  <p:cmAuthor id="5" name="Lipsey, Richard" initials="LR" lastIdx="17" clrIdx="5">
    <p:extLst/>
  </p:cmAuthor>
  <p:cmAuthor id="6" name="Bryan, Jessica" initials="JB"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872"/>
    <a:srgbClr val="031F73"/>
    <a:srgbClr val="0070C0"/>
    <a:srgbClr val="C00000"/>
    <a:srgbClr val="2A5A42"/>
    <a:srgbClr val="040404"/>
    <a:srgbClr val="000000"/>
    <a:srgbClr val="B6B8BC"/>
    <a:srgbClr val="99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6370" autoAdjust="0"/>
  </p:normalViewPr>
  <p:slideViewPr>
    <p:cSldViewPr snapToGrid="0">
      <p:cViewPr varScale="1">
        <p:scale>
          <a:sx n="104" d="100"/>
          <a:sy n="104" d="100"/>
        </p:scale>
        <p:origin x="126" y="258"/>
      </p:cViewPr>
      <p:guideLst>
        <p:guide pos="2592"/>
        <p:guide orient="horz" pos="768"/>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74" d="100"/>
          <a:sy n="74" d="100"/>
        </p:scale>
        <p:origin x="2866" y="8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5007381889763"/>
          <c:y val="5.5710934072900231E-2"/>
          <c:w val="0.53614985236220469"/>
          <c:h val="0.80422472907082132"/>
        </c:manualLayout>
      </c:layout>
      <c:doughnutChart>
        <c:varyColors val="1"/>
        <c:ser>
          <c:idx val="0"/>
          <c:order val="0"/>
          <c:tx>
            <c:strRef>
              <c:f>Sheet1!$B$1</c:f>
              <c:strCache>
                <c:ptCount val="1"/>
                <c:pt idx="0">
                  <c:v>Column1</c:v>
                </c:pt>
              </c:strCache>
            </c:strRef>
          </c:tx>
          <c:spPr>
            <a:ln w="12700">
              <a:solidFill>
                <a:schemeClr val="bg2"/>
              </a:solidFill>
            </a:ln>
          </c:spPr>
          <c:dPt>
            <c:idx val="0"/>
            <c:bubble3D val="0"/>
            <c:spPr>
              <a:solidFill>
                <a:srgbClr val="FB9E75"/>
              </a:solidFill>
              <a:ln w="12700">
                <a:solidFill>
                  <a:schemeClr val="bg2"/>
                </a:solidFill>
              </a:ln>
              <a:effectLst/>
            </c:spPr>
            <c:extLst>
              <c:ext xmlns:c16="http://schemas.microsoft.com/office/drawing/2014/chart" uri="{C3380CC4-5D6E-409C-BE32-E72D297353CC}">
                <c16:uniqueId val="{00000009-10AB-4AA4-B206-2140AB6CE28B}"/>
              </c:ext>
            </c:extLst>
          </c:dPt>
          <c:dPt>
            <c:idx val="1"/>
            <c:bubble3D val="0"/>
            <c:spPr>
              <a:solidFill>
                <a:srgbClr val="FB8A57"/>
              </a:solidFill>
              <a:ln w="12700">
                <a:solidFill>
                  <a:schemeClr val="bg2"/>
                </a:solidFill>
              </a:ln>
              <a:effectLst/>
            </c:spPr>
            <c:extLst>
              <c:ext xmlns:c16="http://schemas.microsoft.com/office/drawing/2014/chart" uri="{C3380CC4-5D6E-409C-BE32-E72D297353CC}">
                <c16:uniqueId val="{00000008-10AB-4AA4-B206-2140AB6CE28B}"/>
              </c:ext>
            </c:extLst>
          </c:dPt>
          <c:dPt>
            <c:idx val="2"/>
            <c:bubble3D val="0"/>
            <c:spPr>
              <a:solidFill>
                <a:srgbClr val="FA7134"/>
              </a:solidFill>
              <a:ln w="12700">
                <a:solidFill>
                  <a:schemeClr val="bg2"/>
                </a:solidFill>
              </a:ln>
              <a:effectLst/>
            </c:spPr>
            <c:extLst>
              <c:ext xmlns:c16="http://schemas.microsoft.com/office/drawing/2014/chart" uri="{C3380CC4-5D6E-409C-BE32-E72D297353CC}">
                <c16:uniqueId val="{00000007-10AB-4AA4-B206-2140AB6CE28B}"/>
              </c:ext>
            </c:extLst>
          </c:dPt>
          <c:dPt>
            <c:idx val="3"/>
            <c:bubble3D val="0"/>
            <c:spPr>
              <a:solidFill>
                <a:schemeClr val="accent3"/>
              </a:solidFill>
              <a:ln w="12700">
                <a:solidFill>
                  <a:schemeClr val="bg2"/>
                </a:solidFill>
              </a:ln>
              <a:effectLst/>
            </c:spPr>
            <c:extLst>
              <c:ext xmlns:c16="http://schemas.microsoft.com/office/drawing/2014/chart" uri="{C3380CC4-5D6E-409C-BE32-E72D297353CC}">
                <c16:uniqueId val="{00000002-10AB-4AA4-B206-2140AB6CE28B}"/>
              </c:ext>
            </c:extLst>
          </c:dPt>
          <c:dPt>
            <c:idx val="4"/>
            <c:bubble3D val="0"/>
            <c:spPr>
              <a:solidFill>
                <a:srgbClr val="FA7438"/>
              </a:solidFill>
              <a:ln w="12700">
                <a:solidFill>
                  <a:schemeClr val="bg2"/>
                </a:solidFill>
              </a:ln>
              <a:effectLst/>
            </c:spPr>
            <c:extLst>
              <c:ext xmlns:c16="http://schemas.microsoft.com/office/drawing/2014/chart" uri="{C3380CC4-5D6E-409C-BE32-E72D297353CC}">
                <c16:uniqueId val="{00000003-10AB-4AA4-B206-2140AB6CE28B}"/>
              </c:ext>
            </c:extLst>
          </c:dPt>
          <c:dPt>
            <c:idx val="5"/>
            <c:bubble3D val="0"/>
            <c:spPr>
              <a:solidFill>
                <a:srgbClr val="FB814B"/>
              </a:solidFill>
              <a:ln w="12700">
                <a:solidFill>
                  <a:schemeClr val="bg2"/>
                </a:solidFill>
              </a:ln>
              <a:effectLst/>
            </c:spPr>
            <c:extLst>
              <c:ext xmlns:c16="http://schemas.microsoft.com/office/drawing/2014/chart" uri="{C3380CC4-5D6E-409C-BE32-E72D297353CC}">
                <c16:uniqueId val="{00000004-10AB-4AA4-B206-2140AB6CE28B}"/>
              </c:ext>
            </c:extLst>
          </c:dPt>
          <c:dPt>
            <c:idx val="6"/>
            <c:bubble3D val="0"/>
            <c:spPr>
              <a:solidFill>
                <a:schemeClr val="accent3"/>
              </a:solidFill>
              <a:ln w="12700">
                <a:solidFill>
                  <a:schemeClr val="bg2"/>
                </a:solidFill>
              </a:ln>
              <a:effectLst/>
            </c:spPr>
            <c:extLst>
              <c:ext xmlns:c16="http://schemas.microsoft.com/office/drawing/2014/chart" uri="{C3380CC4-5D6E-409C-BE32-E72D297353CC}">
                <c16:uniqueId val="{00000005-10AB-4AA4-B206-2140AB6CE28B}"/>
              </c:ext>
            </c:extLst>
          </c:dPt>
          <c:dPt>
            <c:idx val="7"/>
            <c:bubble3D val="0"/>
            <c:spPr>
              <a:solidFill>
                <a:srgbClr val="FB8753"/>
              </a:solidFill>
              <a:ln w="12700">
                <a:solidFill>
                  <a:schemeClr val="bg2"/>
                </a:solidFill>
              </a:ln>
              <a:effectLst/>
            </c:spPr>
            <c:extLst>
              <c:ext xmlns:c16="http://schemas.microsoft.com/office/drawing/2014/chart" uri="{C3380CC4-5D6E-409C-BE32-E72D297353CC}">
                <c16:uniqueId val="{00000006-10AB-4AA4-B206-2140AB6CE28B}"/>
              </c:ext>
            </c:extLst>
          </c:dPt>
          <c:dPt>
            <c:idx val="8"/>
            <c:bubble3D val="0"/>
            <c:spPr>
              <a:solidFill>
                <a:schemeClr val="accent3"/>
              </a:solidFill>
              <a:ln w="12700">
                <a:solidFill>
                  <a:schemeClr val="bg2"/>
                </a:solidFill>
              </a:ln>
              <a:effectLst/>
            </c:spPr>
            <c:extLst>
              <c:ext xmlns:c16="http://schemas.microsoft.com/office/drawing/2014/chart" uri="{C3380CC4-5D6E-409C-BE32-E72D297353CC}">
                <c16:uniqueId val="{0000000A-10AB-4AA4-B206-2140AB6CE28B}"/>
              </c:ext>
            </c:extLst>
          </c:dPt>
          <c:cat>
            <c:numRef>
              <c:f>Sheet1!$A$2:$A$10</c:f>
              <c:numCache>
                <c:formatCode>General</c:formatCode>
                <c:ptCount val="9"/>
              </c:numCache>
            </c:numRef>
          </c:cat>
          <c:val>
            <c:numRef>
              <c:f>Sheet1!$B$2:$B$10</c:f>
              <c:numCache>
                <c:formatCode>General</c:formatCode>
                <c:ptCount val="9"/>
                <c:pt idx="0">
                  <c:v>8</c:v>
                </c:pt>
                <c:pt idx="1">
                  <c:v>4</c:v>
                </c:pt>
                <c:pt idx="2">
                  <c:v>3</c:v>
                </c:pt>
                <c:pt idx="3">
                  <c:v>23</c:v>
                </c:pt>
                <c:pt idx="4">
                  <c:v>16</c:v>
                </c:pt>
                <c:pt idx="5">
                  <c:v>16</c:v>
                </c:pt>
                <c:pt idx="6">
                  <c:v>11</c:v>
                </c:pt>
                <c:pt idx="7">
                  <c:v>10</c:v>
                </c:pt>
                <c:pt idx="8">
                  <c:v>9</c:v>
                </c:pt>
              </c:numCache>
            </c:numRef>
          </c:val>
          <c:extLst>
            <c:ext xmlns:c16="http://schemas.microsoft.com/office/drawing/2014/chart" uri="{C3380CC4-5D6E-409C-BE32-E72D297353CC}">
              <c16:uniqueId val="{00000000-10AB-4AA4-B206-2140AB6CE28B}"/>
            </c:ext>
          </c:extLst>
        </c:ser>
        <c:dLbls>
          <c:showLegendKey val="0"/>
          <c:showVal val="0"/>
          <c:showCatName val="0"/>
          <c:showSerName val="0"/>
          <c:showPercent val="0"/>
          <c:showBubbleSize val="0"/>
          <c:showLeaderLines val="1"/>
        </c:dLbls>
        <c:firstSliceAng val="306"/>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5007381889763"/>
          <c:y val="5.5710934072900231E-2"/>
          <c:w val="0.53614985236220469"/>
          <c:h val="0.80422472907082132"/>
        </c:manualLayout>
      </c:layout>
      <c:doughnutChart>
        <c:varyColors val="1"/>
        <c:ser>
          <c:idx val="0"/>
          <c:order val="0"/>
          <c:tx>
            <c:strRef>
              <c:f>Sheet1!$B$1</c:f>
              <c:strCache>
                <c:ptCount val="1"/>
                <c:pt idx="0">
                  <c:v>Column1</c:v>
                </c:pt>
              </c:strCache>
            </c:strRef>
          </c:tx>
          <c:spPr>
            <a:ln>
              <a:solidFill>
                <a:schemeClr val="bg2"/>
              </a:solidFill>
            </a:ln>
          </c:spPr>
          <c:dPt>
            <c:idx val="0"/>
            <c:bubble3D val="0"/>
            <c:spPr>
              <a:solidFill>
                <a:schemeClr val="accent2">
                  <a:lumMod val="20000"/>
                  <a:lumOff val="80000"/>
                </a:schemeClr>
              </a:solidFill>
              <a:ln w="19050">
                <a:solidFill>
                  <a:schemeClr val="bg2"/>
                </a:solidFill>
              </a:ln>
              <a:effectLst/>
            </c:spPr>
            <c:extLst>
              <c:ext xmlns:c16="http://schemas.microsoft.com/office/drawing/2014/chart" uri="{C3380CC4-5D6E-409C-BE32-E72D297353CC}">
                <c16:uniqueId val="{00000009-10AB-4AA4-B206-2140AB6CE28B}"/>
              </c:ext>
            </c:extLst>
          </c:dPt>
          <c:dPt>
            <c:idx val="1"/>
            <c:bubble3D val="0"/>
            <c:spPr>
              <a:solidFill>
                <a:srgbClr val="FB8A57"/>
              </a:solidFill>
              <a:ln w="19050">
                <a:solidFill>
                  <a:schemeClr val="bg2"/>
                </a:solidFill>
              </a:ln>
              <a:effectLst/>
            </c:spPr>
            <c:extLst>
              <c:ext xmlns:c16="http://schemas.microsoft.com/office/drawing/2014/chart" uri="{C3380CC4-5D6E-409C-BE32-E72D297353CC}">
                <c16:uniqueId val="{00000008-10AB-4AA4-B206-2140AB6CE28B}"/>
              </c:ext>
            </c:extLst>
          </c:dPt>
          <c:dPt>
            <c:idx val="2"/>
            <c:bubble3D val="0"/>
            <c:spPr>
              <a:solidFill>
                <a:schemeClr val="accent2"/>
              </a:solidFill>
              <a:ln w="19050">
                <a:solidFill>
                  <a:schemeClr val="bg2"/>
                </a:solidFill>
              </a:ln>
              <a:effectLst/>
            </c:spPr>
            <c:extLst>
              <c:ext xmlns:c16="http://schemas.microsoft.com/office/drawing/2014/chart" uri="{C3380CC4-5D6E-409C-BE32-E72D297353CC}">
                <c16:uniqueId val="{00000007-10AB-4AA4-B206-2140AB6CE28B}"/>
              </c:ext>
            </c:extLst>
          </c:dPt>
          <c:dPt>
            <c:idx val="3"/>
            <c:bubble3D val="0"/>
            <c:spPr>
              <a:solidFill>
                <a:srgbClr val="B3C5FD"/>
              </a:solidFill>
              <a:ln w="19050">
                <a:solidFill>
                  <a:schemeClr val="bg2"/>
                </a:solidFill>
              </a:ln>
              <a:effectLst/>
            </c:spPr>
            <c:extLst>
              <c:ext xmlns:c16="http://schemas.microsoft.com/office/drawing/2014/chart" uri="{C3380CC4-5D6E-409C-BE32-E72D297353CC}">
                <c16:uniqueId val="{00000002-10AB-4AA4-B206-2140AB6CE28B}"/>
              </c:ext>
            </c:extLst>
          </c:dPt>
          <c:dPt>
            <c:idx val="4"/>
            <c:bubble3D val="0"/>
            <c:spPr>
              <a:solidFill>
                <a:schemeClr val="tx1">
                  <a:lumMod val="40000"/>
                  <a:lumOff val="60000"/>
                </a:schemeClr>
              </a:solidFill>
              <a:ln w="19050">
                <a:solidFill>
                  <a:schemeClr val="bg2"/>
                </a:solidFill>
              </a:ln>
              <a:effectLst/>
            </c:spPr>
            <c:extLst>
              <c:ext xmlns:c16="http://schemas.microsoft.com/office/drawing/2014/chart" uri="{C3380CC4-5D6E-409C-BE32-E72D297353CC}">
                <c16:uniqueId val="{00000003-10AB-4AA4-B206-2140AB6CE28B}"/>
              </c:ext>
            </c:extLst>
          </c:dPt>
          <c:dPt>
            <c:idx val="5"/>
            <c:bubble3D val="0"/>
            <c:spPr>
              <a:solidFill>
                <a:schemeClr val="tx1"/>
              </a:solidFill>
              <a:ln w="19050">
                <a:solidFill>
                  <a:schemeClr val="bg2"/>
                </a:solidFill>
              </a:ln>
              <a:effectLst/>
            </c:spPr>
            <c:extLst>
              <c:ext xmlns:c16="http://schemas.microsoft.com/office/drawing/2014/chart" uri="{C3380CC4-5D6E-409C-BE32-E72D297353CC}">
                <c16:uniqueId val="{00000004-10AB-4AA4-B206-2140AB6CE28B}"/>
              </c:ext>
            </c:extLst>
          </c:dPt>
          <c:dPt>
            <c:idx val="6"/>
            <c:bubble3D val="0"/>
            <c:spPr>
              <a:solidFill>
                <a:srgbClr val="446FFA"/>
              </a:solidFill>
              <a:ln w="19050">
                <a:solidFill>
                  <a:schemeClr val="bg2"/>
                </a:solidFill>
              </a:ln>
              <a:effectLst/>
            </c:spPr>
            <c:extLst>
              <c:ext xmlns:c16="http://schemas.microsoft.com/office/drawing/2014/chart" uri="{C3380CC4-5D6E-409C-BE32-E72D297353CC}">
                <c16:uniqueId val="{00000005-10AB-4AA4-B206-2140AB6CE28B}"/>
              </c:ext>
            </c:extLst>
          </c:dPt>
          <c:dPt>
            <c:idx val="7"/>
            <c:bubble3D val="0"/>
            <c:spPr>
              <a:solidFill>
                <a:srgbClr val="FB8753"/>
              </a:solidFill>
              <a:ln w="19050">
                <a:solidFill>
                  <a:schemeClr val="bg2"/>
                </a:solidFill>
              </a:ln>
              <a:effectLst/>
            </c:spPr>
            <c:extLst>
              <c:ext xmlns:c16="http://schemas.microsoft.com/office/drawing/2014/chart" uri="{C3380CC4-5D6E-409C-BE32-E72D297353CC}">
                <c16:uniqueId val="{00000006-10AB-4AA4-B206-2140AB6CE28B}"/>
              </c:ext>
            </c:extLst>
          </c:dPt>
          <c:dPt>
            <c:idx val="8"/>
            <c:bubble3D val="0"/>
            <c:spPr>
              <a:solidFill>
                <a:schemeClr val="accent3"/>
              </a:solidFill>
              <a:ln w="19050">
                <a:solidFill>
                  <a:schemeClr val="bg2"/>
                </a:solidFill>
              </a:ln>
              <a:effectLst/>
            </c:spPr>
            <c:extLst>
              <c:ext xmlns:c16="http://schemas.microsoft.com/office/drawing/2014/chart" uri="{C3380CC4-5D6E-409C-BE32-E72D297353CC}">
                <c16:uniqueId val="{0000000A-10AB-4AA4-B206-2140AB6CE28B}"/>
              </c:ext>
            </c:extLst>
          </c:dPt>
          <c:cat>
            <c:numRef>
              <c:f>Sheet1!$A$2:$A$10</c:f>
              <c:numCache>
                <c:formatCode>General</c:formatCode>
                <c:ptCount val="9"/>
              </c:numCache>
            </c:numRef>
          </c:cat>
          <c:val>
            <c:numRef>
              <c:f>Sheet1!$B$2:$B$10</c:f>
              <c:numCache>
                <c:formatCode>General</c:formatCode>
                <c:ptCount val="9"/>
                <c:pt idx="0">
                  <c:v>5</c:v>
                </c:pt>
                <c:pt idx="1">
                  <c:v>0</c:v>
                </c:pt>
                <c:pt idx="2">
                  <c:v>35</c:v>
                </c:pt>
                <c:pt idx="3">
                  <c:v>23</c:v>
                </c:pt>
                <c:pt idx="4">
                  <c:v>15</c:v>
                </c:pt>
                <c:pt idx="5">
                  <c:v>14</c:v>
                </c:pt>
                <c:pt idx="6">
                  <c:v>8</c:v>
                </c:pt>
              </c:numCache>
            </c:numRef>
          </c:val>
          <c:extLst>
            <c:ext xmlns:c16="http://schemas.microsoft.com/office/drawing/2014/chart" uri="{C3380CC4-5D6E-409C-BE32-E72D297353CC}">
              <c16:uniqueId val="{00000000-10AB-4AA4-B206-2140AB6CE28B}"/>
            </c:ext>
          </c:extLst>
        </c:ser>
        <c:dLbls>
          <c:showLegendKey val="0"/>
          <c:showVal val="0"/>
          <c:showCatName val="0"/>
          <c:showSerName val="0"/>
          <c:showPercent val="0"/>
          <c:showBubbleSize val="0"/>
          <c:showLeaderLines val="1"/>
        </c:dLbls>
        <c:firstSliceAng val="306"/>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5007381889763"/>
          <c:y val="5.5710934072900231E-2"/>
          <c:w val="0.53614985236220469"/>
          <c:h val="0.80422472907082132"/>
        </c:manualLayout>
      </c:layout>
      <c:doughnutChart>
        <c:varyColors val="1"/>
        <c:ser>
          <c:idx val="0"/>
          <c:order val="0"/>
          <c:tx>
            <c:strRef>
              <c:f>Sheet1!$B$1</c:f>
              <c:strCache>
                <c:ptCount val="1"/>
                <c:pt idx="0">
                  <c:v>Column1</c:v>
                </c:pt>
              </c:strCache>
            </c:strRef>
          </c:tx>
          <c:spPr>
            <a:ln w="12700">
              <a:solidFill>
                <a:schemeClr val="bg2"/>
              </a:solidFill>
            </a:ln>
          </c:spPr>
          <c:dPt>
            <c:idx val="0"/>
            <c:bubble3D val="0"/>
            <c:spPr>
              <a:solidFill>
                <a:schemeClr val="accent2"/>
              </a:solidFill>
              <a:ln w="12700">
                <a:solidFill>
                  <a:schemeClr val="bg2"/>
                </a:solidFill>
              </a:ln>
              <a:effectLst/>
            </c:spPr>
            <c:extLst>
              <c:ext xmlns:c16="http://schemas.microsoft.com/office/drawing/2014/chart" uri="{C3380CC4-5D6E-409C-BE32-E72D297353CC}">
                <c16:uniqueId val="{00000009-10AB-4AA4-B206-2140AB6CE28B}"/>
              </c:ext>
            </c:extLst>
          </c:dPt>
          <c:dPt>
            <c:idx val="1"/>
            <c:bubble3D val="0"/>
            <c:spPr>
              <a:solidFill>
                <a:schemeClr val="accent3"/>
              </a:solidFill>
              <a:ln w="12700">
                <a:solidFill>
                  <a:schemeClr val="bg2"/>
                </a:solidFill>
              </a:ln>
              <a:effectLst/>
            </c:spPr>
            <c:extLst>
              <c:ext xmlns:c16="http://schemas.microsoft.com/office/drawing/2014/chart" uri="{C3380CC4-5D6E-409C-BE32-E72D297353CC}">
                <c16:uniqueId val="{00000008-10AB-4AA4-B206-2140AB6CE28B}"/>
              </c:ext>
            </c:extLst>
          </c:dPt>
          <c:dPt>
            <c:idx val="2"/>
            <c:bubble3D val="0"/>
            <c:spPr>
              <a:solidFill>
                <a:schemeClr val="accent2"/>
              </a:solidFill>
              <a:ln w="12700">
                <a:solidFill>
                  <a:schemeClr val="bg2"/>
                </a:solidFill>
              </a:ln>
              <a:effectLst/>
            </c:spPr>
            <c:extLst>
              <c:ext xmlns:c16="http://schemas.microsoft.com/office/drawing/2014/chart" uri="{C3380CC4-5D6E-409C-BE32-E72D297353CC}">
                <c16:uniqueId val="{00000007-10AB-4AA4-B206-2140AB6CE28B}"/>
              </c:ext>
            </c:extLst>
          </c:dPt>
          <c:dPt>
            <c:idx val="3"/>
            <c:bubble3D val="0"/>
            <c:spPr>
              <a:solidFill>
                <a:srgbClr val="B3C5FD"/>
              </a:solidFill>
              <a:ln w="12700">
                <a:solidFill>
                  <a:schemeClr val="bg2"/>
                </a:solidFill>
              </a:ln>
              <a:effectLst/>
            </c:spPr>
            <c:extLst>
              <c:ext xmlns:c16="http://schemas.microsoft.com/office/drawing/2014/chart" uri="{C3380CC4-5D6E-409C-BE32-E72D297353CC}">
                <c16:uniqueId val="{00000002-10AB-4AA4-B206-2140AB6CE28B}"/>
              </c:ext>
            </c:extLst>
          </c:dPt>
          <c:dPt>
            <c:idx val="4"/>
            <c:bubble3D val="0"/>
            <c:spPr>
              <a:solidFill>
                <a:schemeClr val="tx1">
                  <a:lumMod val="40000"/>
                  <a:lumOff val="60000"/>
                </a:schemeClr>
              </a:solidFill>
              <a:ln w="12700">
                <a:solidFill>
                  <a:schemeClr val="bg2"/>
                </a:solidFill>
              </a:ln>
              <a:effectLst/>
            </c:spPr>
            <c:extLst>
              <c:ext xmlns:c16="http://schemas.microsoft.com/office/drawing/2014/chart" uri="{C3380CC4-5D6E-409C-BE32-E72D297353CC}">
                <c16:uniqueId val="{00000003-10AB-4AA4-B206-2140AB6CE28B}"/>
              </c:ext>
            </c:extLst>
          </c:dPt>
          <c:dPt>
            <c:idx val="5"/>
            <c:bubble3D val="0"/>
            <c:spPr>
              <a:solidFill>
                <a:schemeClr val="tx1"/>
              </a:solidFill>
              <a:ln w="12700">
                <a:solidFill>
                  <a:schemeClr val="bg2"/>
                </a:solidFill>
              </a:ln>
              <a:effectLst/>
            </c:spPr>
            <c:extLst>
              <c:ext xmlns:c16="http://schemas.microsoft.com/office/drawing/2014/chart" uri="{C3380CC4-5D6E-409C-BE32-E72D297353CC}">
                <c16:uniqueId val="{00000004-10AB-4AA4-B206-2140AB6CE28B}"/>
              </c:ext>
            </c:extLst>
          </c:dPt>
          <c:dPt>
            <c:idx val="6"/>
            <c:bubble3D val="0"/>
            <c:spPr>
              <a:solidFill>
                <a:srgbClr val="446FFA"/>
              </a:solidFill>
              <a:ln w="12700">
                <a:solidFill>
                  <a:schemeClr val="bg2"/>
                </a:solidFill>
              </a:ln>
              <a:effectLst/>
            </c:spPr>
            <c:extLst>
              <c:ext xmlns:c16="http://schemas.microsoft.com/office/drawing/2014/chart" uri="{C3380CC4-5D6E-409C-BE32-E72D297353CC}">
                <c16:uniqueId val="{00000005-10AB-4AA4-B206-2140AB6CE28B}"/>
              </c:ext>
            </c:extLst>
          </c:dPt>
          <c:dPt>
            <c:idx val="7"/>
            <c:bubble3D val="0"/>
            <c:spPr>
              <a:solidFill>
                <a:srgbClr val="FB8753"/>
              </a:solidFill>
              <a:ln w="12700">
                <a:solidFill>
                  <a:schemeClr val="bg2"/>
                </a:solidFill>
              </a:ln>
              <a:effectLst/>
            </c:spPr>
            <c:extLst>
              <c:ext xmlns:c16="http://schemas.microsoft.com/office/drawing/2014/chart" uri="{C3380CC4-5D6E-409C-BE32-E72D297353CC}">
                <c16:uniqueId val="{00000006-10AB-4AA4-B206-2140AB6CE28B}"/>
              </c:ext>
            </c:extLst>
          </c:dPt>
          <c:dPt>
            <c:idx val="8"/>
            <c:bubble3D val="0"/>
            <c:spPr>
              <a:solidFill>
                <a:schemeClr val="accent3"/>
              </a:solidFill>
              <a:ln w="12700">
                <a:solidFill>
                  <a:schemeClr val="bg2"/>
                </a:solidFill>
              </a:ln>
              <a:effectLst/>
            </c:spPr>
            <c:extLst>
              <c:ext xmlns:c16="http://schemas.microsoft.com/office/drawing/2014/chart" uri="{C3380CC4-5D6E-409C-BE32-E72D297353CC}">
                <c16:uniqueId val="{0000000A-10AB-4AA4-B206-2140AB6CE28B}"/>
              </c:ext>
            </c:extLst>
          </c:dPt>
          <c:cat>
            <c:numRef>
              <c:f>Sheet1!$A$2:$A$10</c:f>
              <c:numCache>
                <c:formatCode>General</c:formatCode>
                <c:ptCount val="9"/>
              </c:numCache>
            </c:numRef>
          </c:cat>
          <c:val>
            <c:numRef>
              <c:f>Sheet1!$B$2:$B$10</c:f>
              <c:numCache>
                <c:formatCode>General</c:formatCode>
                <c:ptCount val="9"/>
                <c:pt idx="0">
                  <c:v>53</c:v>
                </c:pt>
                <c:pt idx="1">
                  <c:v>47</c:v>
                </c:pt>
              </c:numCache>
            </c:numRef>
          </c:val>
          <c:extLst>
            <c:ext xmlns:c16="http://schemas.microsoft.com/office/drawing/2014/chart" uri="{C3380CC4-5D6E-409C-BE32-E72D297353CC}">
              <c16:uniqueId val="{00000000-10AB-4AA4-B206-2140AB6CE28B}"/>
            </c:ext>
          </c:extLst>
        </c:ser>
        <c:dLbls>
          <c:showLegendKey val="0"/>
          <c:showVal val="0"/>
          <c:showCatName val="0"/>
          <c:showSerName val="0"/>
          <c:showPercent val="0"/>
          <c:showBubbleSize val="0"/>
          <c:showLeaderLines val="1"/>
        </c:dLbls>
        <c:firstSliceAng val="29"/>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3" y="4"/>
            <a:ext cx="3027256" cy="455478"/>
          </a:xfrm>
          <a:prstGeom prst="rect">
            <a:avLst/>
          </a:prstGeom>
          <a:noFill/>
          <a:ln w="9525">
            <a:noFill/>
            <a:miter lim="800000"/>
            <a:headEnd/>
            <a:tailEnd/>
          </a:ln>
          <a:effectLst/>
        </p:spPr>
        <p:txBody>
          <a:bodyPr vert="horz" wrap="square" lIns="90654" tIns="45328" rIns="90654" bIns="45328" numCol="1" anchor="t" anchorCtr="0" compatLnSpc="1">
            <a:prstTxWarp prst="textNoShape">
              <a:avLst/>
            </a:prstTxWarp>
          </a:bodyPr>
          <a:lstStyle>
            <a:lvl1pPr eaLnBrk="0" hangingPunct="0">
              <a:defRPr sz="1200" b="1"/>
            </a:lvl1pPr>
          </a:lstStyle>
          <a:p>
            <a:endParaRPr lang="en-US" dirty="0"/>
          </a:p>
        </p:txBody>
      </p:sp>
      <p:sp>
        <p:nvSpPr>
          <p:cNvPr id="95235" name="Rectangle 3"/>
          <p:cNvSpPr>
            <a:spLocks noGrp="1" noChangeArrowheads="1"/>
          </p:cNvSpPr>
          <p:nvPr>
            <p:ph type="dt" sz="quarter" idx="1"/>
          </p:nvPr>
        </p:nvSpPr>
        <p:spPr bwMode="auto">
          <a:xfrm>
            <a:off x="3935433" y="4"/>
            <a:ext cx="3027256" cy="455478"/>
          </a:xfrm>
          <a:prstGeom prst="rect">
            <a:avLst/>
          </a:prstGeom>
          <a:noFill/>
          <a:ln w="9525">
            <a:noFill/>
            <a:miter lim="800000"/>
            <a:headEnd/>
            <a:tailEnd/>
          </a:ln>
          <a:effectLst/>
        </p:spPr>
        <p:txBody>
          <a:bodyPr vert="horz" wrap="square" lIns="90654" tIns="45328" rIns="90654" bIns="45328" numCol="1" anchor="t" anchorCtr="0" compatLnSpc="1">
            <a:prstTxWarp prst="textNoShape">
              <a:avLst/>
            </a:prstTxWarp>
          </a:bodyPr>
          <a:lstStyle>
            <a:lvl1pPr algn="r" eaLnBrk="0" hangingPunct="0">
              <a:defRPr sz="1200" b="1"/>
            </a:lvl1pPr>
          </a:lstStyle>
          <a:p>
            <a:endParaRPr lang="en-US" dirty="0"/>
          </a:p>
        </p:txBody>
      </p:sp>
      <p:sp>
        <p:nvSpPr>
          <p:cNvPr id="95236" name="Rectangle 4"/>
          <p:cNvSpPr>
            <a:spLocks noGrp="1" noChangeArrowheads="1"/>
          </p:cNvSpPr>
          <p:nvPr>
            <p:ph type="ftr" sz="quarter" idx="2"/>
          </p:nvPr>
        </p:nvSpPr>
        <p:spPr bwMode="auto">
          <a:xfrm>
            <a:off x="3" y="8793254"/>
            <a:ext cx="3027256" cy="455478"/>
          </a:xfrm>
          <a:prstGeom prst="rect">
            <a:avLst/>
          </a:prstGeom>
          <a:noFill/>
          <a:ln w="9525">
            <a:noFill/>
            <a:miter lim="800000"/>
            <a:headEnd/>
            <a:tailEnd/>
          </a:ln>
          <a:effectLst/>
        </p:spPr>
        <p:txBody>
          <a:bodyPr vert="horz" wrap="square" lIns="90654" tIns="45328" rIns="90654" bIns="45328" numCol="1" anchor="b" anchorCtr="0" compatLnSpc="1">
            <a:prstTxWarp prst="textNoShape">
              <a:avLst/>
            </a:prstTxWarp>
          </a:bodyPr>
          <a:lstStyle>
            <a:lvl1pPr eaLnBrk="0" hangingPunct="0">
              <a:defRPr sz="1200" b="1"/>
            </a:lvl1pPr>
          </a:lstStyle>
          <a:p>
            <a:endParaRPr lang="en-US" dirty="0"/>
          </a:p>
        </p:txBody>
      </p:sp>
      <p:sp>
        <p:nvSpPr>
          <p:cNvPr id="95237" name="Rectangle 5"/>
          <p:cNvSpPr>
            <a:spLocks noGrp="1" noChangeArrowheads="1"/>
          </p:cNvSpPr>
          <p:nvPr>
            <p:ph type="sldNum" sz="quarter" idx="3"/>
          </p:nvPr>
        </p:nvSpPr>
        <p:spPr bwMode="auto">
          <a:xfrm>
            <a:off x="3935433" y="8793254"/>
            <a:ext cx="3027256" cy="455478"/>
          </a:xfrm>
          <a:prstGeom prst="rect">
            <a:avLst/>
          </a:prstGeom>
          <a:noFill/>
          <a:ln w="9525">
            <a:noFill/>
            <a:miter lim="800000"/>
            <a:headEnd/>
            <a:tailEnd/>
          </a:ln>
          <a:effectLst/>
        </p:spPr>
        <p:txBody>
          <a:bodyPr vert="horz" wrap="square" lIns="90654" tIns="45328" rIns="90654" bIns="45328" numCol="1" anchor="b" anchorCtr="0" compatLnSpc="1">
            <a:prstTxWarp prst="textNoShape">
              <a:avLst/>
            </a:prstTxWarp>
          </a:bodyPr>
          <a:lstStyle>
            <a:lvl1pPr algn="r" eaLnBrk="0" hangingPunct="0">
              <a:defRPr sz="1200" b="1"/>
            </a:lvl1pPr>
          </a:lstStyle>
          <a:p>
            <a:fld id="{2A69E280-5DE5-47E0-8514-82FFC0300102}" type="slidenum">
              <a:rPr lang="en-US"/>
              <a:pPr/>
              <a:t>‹#›</a:t>
            </a:fld>
            <a:endParaRPr lang="en-US" dirty="0"/>
          </a:p>
        </p:txBody>
      </p:sp>
    </p:spTree>
    <p:extLst>
      <p:ext uri="{BB962C8B-B14F-4D97-AF65-F5344CB8AC3E}">
        <p14:creationId xmlns:p14="http://schemas.microsoft.com/office/powerpoint/2010/main" val="1116331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4" y="6"/>
            <a:ext cx="3011489" cy="460223"/>
          </a:xfrm>
          <a:prstGeom prst="rect">
            <a:avLst/>
          </a:prstGeom>
          <a:noFill/>
          <a:ln w="9525">
            <a:noFill/>
            <a:miter lim="800000"/>
            <a:headEnd/>
            <a:tailEnd/>
          </a:ln>
          <a:effectLst/>
        </p:spPr>
        <p:txBody>
          <a:bodyPr vert="horz" wrap="square" lIns="92234" tIns="46117" rIns="92234" bIns="46117" numCol="1" anchor="t" anchorCtr="0" compatLnSpc="1">
            <a:prstTxWarp prst="textNoShape">
              <a:avLst/>
            </a:prstTxWarp>
          </a:bodyPr>
          <a:lstStyle>
            <a:lvl1pPr defTabSz="923391" eaLnBrk="0" hangingPunct="0">
              <a:defRPr sz="1200"/>
            </a:lvl1pPr>
          </a:lstStyle>
          <a:p>
            <a:endParaRPr lang="en-US" dirty="0"/>
          </a:p>
        </p:txBody>
      </p:sp>
      <p:sp>
        <p:nvSpPr>
          <p:cNvPr id="5123" name="Rectangle 3"/>
          <p:cNvSpPr>
            <a:spLocks noGrp="1" noChangeArrowheads="1"/>
          </p:cNvSpPr>
          <p:nvPr>
            <p:ph type="dt" idx="1"/>
          </p:nvPr>
        </p:nvSpPr>
        <p:spPr bwMode="auto">
          <a:xfrm>
            <a:off x="3938588" y="6"/>
            <a:ext cx="3011489" cy="460223"/>
          </a:xfrm>
          <a:prstGeom prst="rect">
            <a:avLst/>
          </a:prstGeom>
          <a:noFill/>
          <a:ln w="9525">
            <a:noFill/>
            <a:miter lim="800000"/>
            <a:headEnd/>
            <a:tailEnd/>
          </a:ln>
          <a:effectLst/>
        </p:spPr>
        <p:txBody>
          <a:bodyPr vert="horz" wrap="square" lIns="92234" tIns="46117" rIns="92234" bIns="46117" numCol="1" anchor="t" anchorCtr="0" compatLnSpc="1">
            <a:prstTxWarp prst="textNoShape">
              <a:avLst/>
            </a:prstTxWarp>
          </a:bodyPr>
          <a:lstStyle>
            <a:lvl1pPr algn="r" defTabSz="923391" eaLnBrk="0" hangingPunct="0">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396875" y="693738"/>
            <a:ext cx="6156325" cy="34639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27098" y="4387142"/>
            <a:ext cx="5095881" cy="4154653"/>
          </a:xfrm>
          <a:prstGeom prst="rect">
            <a:avLst/>
          </a:prstGeom>
          <a:noFill/>
          <a:ln w="9525">
            <a:noFill/>
            <a:miter lim="800000"/>
            <a:headEnd/>
            <a:tailEnd/>
          </a:ln>
          <a:effectLst/>
        </p:spPr>
        <p:txBody>
          <a:bodyPr vert="horz" wrap="square" lIns="92234" tIns="46117" rIns="92234" bIns="461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4" y="8775853"/>
            <a:ext cx="3011489" cy="460222"/>
          </a:xfrm>
          <a:prstGeom prst="rect">
            <a:avLst/>
          </a:prstGeom>
          <a:noFill/>
          <a:ln w="9525">
            <a:noFill/>
            <a:miter lim="800000"/>
            <a:headEnd/>
            <a:tailEnd/>
          </a:ln>
          <a:effectLst/>
        </p:spPr>
        <p:txBody>
          <a:bodyPr vert="horz" wrap="square" lIns="92234" tIns="46117" rIns="92234" bIns="46117" numCol="1" anchor="b" anchorCtr="0" compatLnSpc="1">
            <a:prstTxWarp prst="textNoShape">
              <a:avLst/>
            </a:prstTxWarp>
          </a:bodyPr>
          <a:lstStyle>
            <a:lvl1pPr defTabSz="923391" eaLnBrk="0" hangingPunct="0">
              <a:defRPr sz="1200"/>
            </a:lvl1pPr>
          </a:lstStyle>
          <a:p>
            <a:endParaRPr lang="en-US" dirty="0"/>
          </a:p>
        </p:txBody>
      </p:sp>
      <p:sp>
        <p:nvSpPr>
          <p:cNvPr id="5127" name="Rectangle 7"/>
          <p:cNvSpPr>
            <a:spLocks noGrp="1" noChangeArrowheads="1"/>
          </p:cNvSpPr>
          <p:nvPr>
            <p:ph type="sldNum" sz="quarter" idx="5"/>
          </p:nvPr>
        </p:nvSpPr>
        <p:spPr bwMode="auto">
          <a:xfrm>
            <a:off x="3938588" y="8775853"/>
            <a:ext cx="3011489" cy="460222"/>
          </a:xfrm>
          <a:prstGeom prst="rect">
            <a:avLst/>
          </a:prstGeom>
          <a:noFill/>
          <a:ln w="9525">
            <a:noFill/>
            <a:miter lim="800000"/>
            <a:headEnd/>
            <a:tailEnd/>
          </a:ln>
          <a:effectLst/>
        </p:spPr>
        <p:txBody>
          <a:bodyPr vert="horz" wrap="square" lIns="92234" tIns="46117" rIns="92234" bIns="46117" numCol="1" anchor="b" anchorCtr="0" compatLnSpc="1">
            <a:prstTxWarp prst="textNoShape">
              <a:avLst/>
            </a:prstTxWarp>
          </a:bodyPr>
          <a:lstStyle>
            <a:lvl1pPr algn="r" defTabSz="923391" eaLnBrk="0" hangingPunct="0">
              <a:defRPr sz="1200"/>
            </a:lvl1pPr>
          </a:lstStyle>
          <a:p>
            <a:fld id="{C714766F-9FBC-4C64-B3BB-6F9C33962287}" type="slidenum">
              <a:rPr lang="en-US"/>
              <a:pPr/>
              <a:t>‹#›</a:t>
            </a:fld>
            <a:endParaRPr lang="en-US" dirty="0"/>
          </a:p>
        </p:txBody>
      </p:sp>
    </p:spTree>
    <p:extLst>
      <p:ext uri="{BB962C8B-B14F-4D97-AF65-F5344CB8AC3E}">
        <p14:creationId xmlns:p14="http://schemas.microsoft.com/office/powerpoint/2010/main" val="787321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D12DB8-AEAD-4F46-AB69-0F6B795B554E}" type="slidenum">
              <a:rPr lang="en-US" altLang="en-US" smtClean="0"/>
              <a:pPr>
                <a:spcBef>
                  <a:spcPct val="0"/>
                </a:spcBef>
              </a:pPr>
              <a:t>12</a:t>
            </a:fld>
            <a:endParaRPr lang="en-US" altLang="en-US"/>
          </a:p>
        </p:txBody>
      </p:sp>
      <p:sp>
        <p:nvSpPr>
          <p:cNvPr id="35843" name="Rectangle 2"/>
          <p:cNvSpPr>
            <a:spLocks noGrp="1" noRot="1" noChangeAspect="1" noChangeArrowheads="1" noTextEdit="1"/>
          </p:cNvSpPr>
          <p:nvPr>
            <p:ph type="sldImg"/>
          </p:nvPr>
        </p:nvSpPr>
        <p:spPr>
          <a:xfrm>
            <a:off x="385763" y="688975"/>
            <a:ext cx="6118225" cy="3441700"/>
          </a:xfrm>
          <a:ln/>
        </p:spPr>
      </p:sp>
      <p:sp>
        <p:nvSpPr>
          <p:cNvPr id="35844" name="Rectangle 3"/>
          <p:cNvSpPr>
            <a:spLocks noGrp="1" noChangeArrowheads="1"/>
          </p:cNvSpPr>
          <p:nvPr>
            <p:ph type="body" idx="1"/>
          </p:nvPr>
        </p:nvSpPr>
        <p:spPr>
          <a:xfrm>
            <a:off x="689342" y="4359377"/>
            <a:ext cx="5511586" cy="4127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15236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E851CD-9CBC-49D5-8B03-B1FB3533ADD5}" type="slidenum">
              <a:rPr lang="en-US" altLang="en-US" smtClean="0"/>
              <a:pPr>
                <a:spcBef>
                  <a:spcPct val="0"/>
                </a:spcBef>
              </a:pPr>
              <a:t>13</a:t>
            </a:fld>
            <a:endParaRPr lang="en-US" altLang="en-US"/>
          </a:p>
        </p:txBody>
      </p:sp>
      <p:sp>
        <p:nvSpPr>
          <p:cNvPr id="37891" name="Rectangle 2"/>
          <p:cNvSpPr>
            <a:spLocks noGrp="1" noRot="1" noChangeAspect="1" noChangeArrowheads="1" noTextEdit="1"/>
          </p:cNvSpPr>
          <p:nvPr>
            <p:ph type="sldImg"/>
          </p:nvPr>
        </p:nvSpPr>
        <p:spPr>
          <a:xfrm>
            <a:off x="385763" y="688975"/>
            <a:ext cx="6118225" cy="3441700"/>
          </a:xfrm>
          <a:ln/>
        </p:spPr>
      </p:sp>
      <p:sp>
        <p:nvSpPr>
          <p:cNvPr id="37892" name="Rectangle 3"/>
          <p:cNvSpPr>
            <a:spLocks noGrp="1" noChangeArrowheads="1"/>
          </p:cNvSpPr>
          <p:nvPr>
            <p:ph type="body" idx="1"/>
          </p:nvPr>
        </p:nvSpPr>
        <p:spPr>
          <a:xfrm>
            <a:off x="689342" y="4359377"/>
            <a:ext cx="5511586" cy="4127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3974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D188BA-1882-4B78-A1DC-379B5EE22530}" type="slidenum">
              <a:rPr lang="en-US" altLang="en-US" smtClean="0"/>
              <a:pPr>
                <a:spcBef>
                  <a:spcPct val="0"/>
                </a:spcBef>
              </a:pPr>
              <a:t>14</a:t>
            </a:fld>
            <a:endParaRPr lang="en-US" altLang="en-US"/>
          </a:p>
        </p:txBody>
      </p:sp>
      <p:sp>
        <p:nvSpPr>
          <p:cNvPr id="44035" name="Rectangle 2"/>
          <p:cNvSpPr>
            <a:spLocks noGrp="1" noRot="1" noChangeAspect="1" noChangeArrowheads="1" noTextEdit="1"/>
          </p:cNvSpPr>
          <p:nvPr>
            <p:ph type="sldImg"/>
          </p:nvPr>
        </p:nvSpPr>
        <p:spPr>
          <a:xfrm>
            <a:off x="385763" y="688975"/>
            <a:ext cx="6118225" cy="3441700"/>
          </a:xfrm>
          <a:ln/>
        </p:spPr>
      </p:sp>
      <p:sp>
        <p:nvSpPr>
          <p:cNvPr id="44036" name="Rectangle 3"/>
          <p:cNvSpPr>
            <a:spLocks noGrp="1" noChangeArrowheads="1"/>
          </p:cNvSpPr>
          <p:nvPr>
            <p:ph type="body" idx="1"/>
          </p:nvPr>
        </p:nvSpPr>
        <p:spPr>
          <a:xfrm>
            <a:off x="919123" y="4359377"/>
            <a:ext cx="5052025" cy="4127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3016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E7CD5C-84AD-4CDE-92BB-AB76C5DCAFAA}" type="slidenum">
              <a:rPr lang="en-US" altLang="en-US" smtClean="0"/>
              <a:pPr>
                <a:spcBef>
                  <a:spcPct val="0"/>
                </a:spcBef>
              </a:pPr>
              <a:t>15</a:t>
            </a:fld>
            <a:endParaRPr lang="en-US" altLang="en-US"/>
          </a:p>
        </p:txBody>
      </p:sp>
      <p:sp>
        <p:nvSpPr>
          <p:cNvPr id="68611" name="Rectangle 2"/>
          <p:cNvSpPr>
            <a:spLocks noGrp="1" noRot="1" noChangeAspect="1" noChangeArrowheads="1" noTextEdit="1"/>
          </p:cNvSpPr>
          <p:nvPr>
            <p:ph type="sldImg"/>
          </p:nvPr>
        </p:nvSpPr>
        <p:spPr>
          <a:xfrm>
            <a:off x="385763" y="690563"/>
            <a:ext cx="6118225" cy="3441700"/>
          </a:xfrm>
          <a:ln/>
        </p:spPr>
      </p:sp>
      <p:sp>
        <p:nvSpPr>
          <p:cNvPr id="68612" name="Rectangle 3"/>
          <p:cNvSpPr>
            <a:spLocks noGrp="1" noChangeArrowheads="1"/>
          </p:cNvSpPr>
          <p:nvPr>
            <p:ph type="body" idx="1"/>
          </p:nvPr>
        </p:nvSpPr>
        <p:spPr>
          <a:xfrm>
            <a:off x="919123" y="4359377"/>
            <a:ext cx="5052025" cy="4125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Department of Defense has three principal decision-making support systems, all of which</a:t>
            </a:r>
          </a:p>
          <a:p>
            <a:pPr eaLnBrk="1" hangingPunct="1"/>
            <a:r>
              <a:rPr lang="en-US" altLang="en-US">
                <a:latin typeface="Arial" panose="020B0604020202020204" pitchFamily="34" charset="0"/>
              </a:rPr>
              <a:t>were significantly revised in 2003. These systems are the following:</a:t>
            </a:r>
          </a:p>
          <a:p>
            <a:pPr eaLnBrk="1" hangingPunct="1"/>
            <a:r>
              <a:rPr lang="en-US" altLang="en-US" b="1">
                <a:latin typeface="Arial" panose="020B0604020202020204" pitchFamily="34" charset="0"/>
              </a:rPr>
              <a:t>Planning, Programming, Budgeting and Execution (PPBE) Process </a:t>
            </a:r>
            <a:r>
              <a:rPr lang="en-US" altLang="en-US">
                <a:latin typeface="Arial" panose="020B0604020202020204" pitchFamily="34" charset="0"/>
              </a:rPr>
              <a:t>- The Department's</a:t>
            </a:r>
          </a:p>
          <a:p>
            <a:pPr eaLnBrk="1" hangingPunct="1"/>
            <a:r>
              <a:rPr lang="en-US" altLang="en-US">
                <a:latin typeface="Arial" panose="020B0604020202020204" pitchFamily="34" charset="0"/>
              </a:rPr>
              <a:t>strategic planning, program development, and resource determination process. The PPBE</a:t>
            </a:r>
          </a:p>
          <a:p>
            <a:pPr eaLnBrk="1" hangingPunct="1"/>
            <a:r>
              <a:rPr lang="en-US" altLang="en-US">
                <a:latin typeface="Arial" panose="020B0604020202020204" pitchFamily="34" charset="0"/>
              </a:rPr>
              <a:t>process is used to craft plans and programs that satisfy the demands of the National Security</a:t>
            </a:r>
          </a:p>
          <a:p>
            <a:pPr eaLnBrk="1" hangingPunct="1"/>
            <a:r>
              <a:rPr lang="en-US" altLang="en-US">
                <a:latin typeface="Arial" panose="020B0604020202020204" pitchFamily="34" charset="0"/>
              </a:rPr>
              <a:t>Strategy within resource constraints.</a:t>
            </a:r>
          </a:p>
          <a:p>
            <a:pPr eaLnBrk="1" hangingPunct="1"/>
            <a:r>
              <a:rPr lang="en-US" altLang="en-US" b="1">
                <a:latin typeface="Arial" panose="020B0604020202020204" pitchFamily="34" charset="0"/>
              </a:rPr>
              <a:t>Joint Capabilities Integration and Development System </a:t>
            </a:r>
            <a:r>
              <a:rPr lang="en-US" altLang="en-US">
                <a:latin typeface="Arial" panose="020B0604020202020204" pitchFamily="34" charset="0"/>
              </a:rPr>
              <a:t>- The systematic method</a:t>
            </a:r>
          </a:p>
          <a:p>
            <a:pPr eaLnBrk="1" hangingPunct="1"/>
            <a:r>
              <a:rPr lang="en-US" altLang="en-US">
                <a:latin typeface="Arial" panose="020B0604020202020204" pitchFamily="34" charset="0"/>
              </a:rPr>
              <a:t>established by the Joint Chiefs of Staff for assessing gaps in military joint warfighting</a:t>
            </a:r>
          </a:p>
          <a:p>
            <a:pPr eaLnBrk="1" hangingPunct="1"/>
            <a:r>
              <a:rPr lang="en-US" altLang="en-US">
                <a:latin typeface="Arial" panose="020B0604020202020204" pitchFamily="34" charset="0"/>
              </a:rPr>
              <a:t>capabilities and recommending solutions to resolve these gaps. To ensure effective integration</a:t>
            </a:r>
          </a:p>
          <a:p>
            <a:pPr eaLnBrk="1" hangingPunct="1"/>
            <a:r>
              <a:rPr lang="en-US" altLang="en-US">
                <a:latin typeface="Arial" panose="020B0604020202020204" pitchFamily="34" charset="0"/>
              </a:rPr>
              <a:t>of the capabilities identification and acquisition processes, the Joint Capabilities Integration and</a:t>
            </a:r>
          </a:p>
          <a:p>
            <a:pPr eaLnBrk="1" hangingPunct="1"/>
            <a:r>
              <a:rPr lang="en-US" altLang="en-US">
                <a:latin typeface="Arial" panose="020B0604020202020204" pitchFamily="34" charset="0"/>
              </a:rPr>
              <a:t>Development System guidance (CJCS Instruction 3170.01 and Manual 3170.01) was developed</a:t>
            </a:r>
          </a:p>
          <a:p>
            <a:pPr eaLnBrk="1" hangingPunct="1"/>
            <a:r>
              <a:rPr lang="en-US" altLang="en-US">
                <a:latin typeface="Arial" panose="020B0604020202020204" pitchFamily="34" charset="0"/>
              </a:rPr>
              <a:t>in close coordination with the revision to the acquisition regulations (DoD 5000 series).</a:t>
            </a:r>
          </a:p>
          <a:p>
            <a:pPr eaLnBrk="1" hangingPunct="1"/>
            <a:r>
              <a:rPr lang="en-US" altLang="en-US" b="1">
                <a:latin typeface="Arial" panose="020B0604020202020204" pitchFamily="34" charset="0"/>
              </a:rPr>
              <a:t>Defense Acquisition System </a:t>
            </a:r>
            <a:r>
              <a:rPr lang="en-US" altLang="en-US">
                <a:latin typeface="Arial" panose="020B0604020202020204" pitchFamily="34" charset="0"/>
              </a:rPr>
              <a:t>- The management process by which the Department acquires</a:t>
            </a:r>
          </a:p>
          <a:p>
            <a:pPr eaLnBrk="1" hangingPunct="1"/>
            <a:r>
              <a:rPr lang="en-US" altLang="en-US">
                <a:latin typeface="Arial" panose="020B0604020202020204" pitchFamily="34" charset="0"/>
              </a:rPr>
              <a:t>weapon systems and automated information systems. Although the system is based on</a:t>
            </a:r>
          </a:p>
          <a:p>
            <a:pPr eaLnBrk="1" hangingPunct="1"/>
            <a:r>
              <a:rPr lang="en-US" altLang="en-US">
                <a:latin typeface="Arial" panose="020B0604020202020204" pitchFamily="34" charset="0"/>
              </a:rPr>
              <a:t>centralized policies and principles, it allows for decentralized and streamlined execution of</a:t>
            </a:r>
          </a:p>
          <a:p>
            <a:pPr eaLnBrk="1" hangingPunct="1"/>
            <a:r>
              <a:rPr lang="en-US" altLang="en-US">
                <a:latin typeface="Arial" panose="020B0604020202020204" pitchFamily="34" charset="0"/>
              </a:rPr>
              <a:t>acquisition activities. This approach provides flexibility and encourages innovation, while</a:t>
            </a:r>
          </a:p>
          <a:p>
            <a:pPr eaLnBrk="1" hangingPunct="1"/>
            <a:r>
              <a:rPr lang="en-US" altLang="en-US">
                <a:latin typeface="Arial" panose="020B0604020202020204" pitchFamily="34" charset="0"/>
              </a:rPr>
              <a:t>maintaining strict emphasis on discipline and accountability.</a:t>
            </a:r>
          </a:p>
          <a:p>
            <a:pPr eaLnBrk="1" hangingPunct="1"/>
            <a:r>
              <a:rPr lang="en-US" altLang="en-US">
                <a:latin typeface="Arial" panose="020B0604020202020204" pitchFamily="34" charset="0"/>
              </a:rPr>
              <a:t>Together three systems provide an integrated approach to strategic planning, identification of needs for military capabilities, systems acquisition, and</a:t>
            </a:r>
          </a:p>
          <a:p>
            <a:pPr eaLnBrk="1" hangingPunct="1"/>
            <a:r>
              <a:rPr lang="en-US" altLang="en-US">
                <a:latin typeface="Arial" panose="020B0604020202020204" pitchFamily="34" charset="0"/>
              </a:rPr>
              <a:t>program and budget development.</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58520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86F47B-879F-467D-A64A-2C705049D817}" type="slidenum">
              <a:rPr lang="en-US" altLang="en-US" smtClean="0"/>
              <a:pPr>
                <a:spcBef>
                  <a:spcPct val="0"/>
                </a:spcBef>
              </a:pPr>
              <a:t>16</a:t>
            </a:fld>
            <a:endParaRPr lang="en-US" altLang="en-US"/>
          </a:p>
        </p:txBody>
      </p:sp>
      <p:sp>
        <p:nvSpPr>
          <p:cNvPr id="70659" name="Rectangle 2"/>
          <p:cNvSpPr>
            <a:spLocks noGrp="1" noRot="1" noChangeAspect="1" noChangeArrowheads="1" noTextEdit="1"/>
          </p:cNvSpPr>
          <p:nvPr>
            <p:ph type="sldImg"/>
          </p:nvPr>
        </p:nvSpPr>
        <p:spPr>
          <a:xfrm>
            <a:off x="414338" y="701675"/>
            <a:ext cx="6110287" cy="3438525"/>
          </a:xfrm>
          <a:ln/>
        </p:spPr>
      </p:sp>
      <p:sp>
        <p:nvSpPr>
          <p:cNvPr id="70660" name="Rectangle 3"/>
          <p:cNvSpPr>
            <a:spLocks noGrp="1" noChangeArrowheads="1"/>
          </p:cNvSpPr>
          <p:nvPr>
            <p:ph type="body" idx="1"/>
          </p:nvPr>
        </p:nvSpPr>
        <p:spPr>
          <a:xfrm>
            <a:off x="934861" y="4365686"/>
            <a:ext cx="5020548" cy="41086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6967" eaLnBrk="1" hangingPunct="1"/>
            <a:r>
              <a:rPr lang="en-US" altLang="en-US">
                <a:latin typeface="Arial" panose="020B0604020202020204" pitchFamily="34" charset="0"/>
              </a:rPr>
              <a:t>Doctrine, Organization, Training, Materiel, Leadership and Education, Personnel and Facilities  </a:t>
            </a:r>
          </a:p>
        </p:txBody>
      </p:sp>
    </p:spTree>
    <p:extLst>
      <p:ext uri="{BB962C8B-B14F-4D97-AF65-F5344CB8AC3E}">
        <p14:creationId xmlns:p14="http://schemas.microsoft.com/office/powerpoint/2010/main" val="146662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740D15-702E-46FA-85B8-BE5193B7B541}" type="slidenum">
              <a:rPr lang="en-US" altLang="en-US" smtClean="0"/>
              <a:pPr>
                <a:spcBef>
                  <a:spcPct val="0"/>
                </a:spcBef>
              </a:pPr>
              <a:t>17</a:t>
            </a:fld>
            <a:endParaRPr lang="en-US" altLang="en-US"/>
          </a:p>
        </p:txBody>
      </p:sp>
      <p:sp>
        <p:nvSpPr>
          <p:cNvPr id="72707" name="Rectangle 2"/>
          <p:cNvSpPr>
            <a:spLocks noGrp="1" noRot="1" noChangeAspect="1" noChangeArrowheads="1" noTextEdit="1"/>
          </p:cNvSpPr>
          <p:nvPr>
            <p:ph type="sldImg"/>
          </p:nvPr>
        </p:nvSpPr>
        <p:spPr>
          <a:xfrm>
            <a:off x="385763" y="690563"/>
            <a:ext cx="6118225" cy="3441700"/>
          </a:xfrm>
          <a:ln/>
        </p:spPr>
      </p:sp>
      <p:sp>
        <p:nvSpPr>
          <p:cNvPr id="72708" name="Rectangle 3"/>
          <p:cNvSpPr>
            <a:spLocks noGrp="1" noChangeArrowheads="1"/>
          </p:cNvSpPr>
          <p:nvPr>
            <p:ph type="body" idx="1"/>
          </p:nvPr>
        </p:nvSpPr>
        <p:spPr>
          <a:xfrm>
            <a:off x="919123" y="4359377"/>
            <a:ext cx="5052025" cy="4125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4978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23EB4C-9FFF-451F-9063-988354133BBB}" type="slidenum">
              <a:rPr lang="en-US" altLang="en-US" smtClean="0"/>
              <a:pPr>
                <a:spcBef>
                  <a:spcPct val="0"/>
                </a:spcBef>
              </a:pPr>
              <a:t>19</a:t>
            </a:fld>
            <a:endParaRPr lang="en-US" altLang="en-US"/>
          </a:p>
        </p:txBody>
      </p:sp>
      <p:sp>
        <p:nvSpPr>
          <p:cNvPr id="74755" name="Rectangle 2"/>
          <p:cNvSpPr>
            <a:spLocks noGrp="1" noRot="1" noChangeAspect="1" noChangeArrowheads="1" noTextEdit="1"/>
          </p:cNvSpPr>
          <p:nvPr>
            <p:ph type="sldImg"/>
          </p:nvPr>
        </p:nvSpPr>
        <p:spPr>
          <a:xfrm>
            <a:off x="385763" y="688975"/>
            <a:ext cx="6118225" cy="3441700"/>
          </a:xfrm>
          <a:ln/>
        </p:spPr>
      </p:sp>
      <p:sp>
        <p:nvSpPr>
          <p:cNvPr id="74756" name="Rectangle 3"/>
          <p:cNvSpPr>
            <a:spLocks noGrp="1" noChangeArrowheads="1"/>
          </p:cNvSpPr>
          <p:nvPr>
            <p:ph type="body" idx="1"/>
          </p:nvPr>
        </p:nvSpPr>
        <p:spPr>
          <a:xfrm>
            <a:off x="919123" y="4359377"/>
            <a:ext cx="5052025" cy="4127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34964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2722E5-DF3D-4F05-83C1-08F7E738E0FC}" type="slidenum">
              <a:rPr lang="en-US" altLang="en-US" smtClean="0"/>
              <a:pPr>
                <a:spcBef>
                  <a:spcPct val="0"/>
                </a:spcBef>
              </a:pPr>
              <a:t>21</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633" eaLnBrk="1" hangingPunct="1">
              <a:defRPr/>
            </a:pPr>
            <a:r>
              <a:rPr lang="en-US" dirty="0"/>
              <a:t>Source: https://standeyo.com/News_Files/Military/Mil_Install_map.html</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7928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DD91E8-D133-44D7-B247-F150738CAC31}" type="slidenum">
              <a:rPr lang="en-US" altLang="en-US" smtClean="0"/>
              <a:pPr>
                <a:spcBef>
                  <a:spcPct val="0"/>
                </a:spcBef>
              </a:pPr>
              <a:t>22</a:t>
            </a:fld>
            <a:endParaRPr lang="en-US" altLang="en-US"/>
          </a:p>
        </p:txBody>
      </p:sp>
      <p:sp>
        <p:nvSpPr>
          <p:cNvPr id="66563" name="Rectangle 2"/>
          <p:cNvSpPr>
            <a:spLocks noGrp="1" noRot="1" noChangeAspect="1" noChangeArrowheads="1" noTextEdit="1"/>
          </p:cNvSpPr>
          <p:nvPr>
            <p:ph type="sldImg"/>
          </p:nvPr>
        </p:nvSpPr>
        <p:spPr>
          <a:xfrm>
            <a:off x="385763" y="690563"/>
            <a:ext cx="6118225" cy="3441700"/>
          </a:xfrm>
          <a:ln/>
        </p:spPr>
      </p:sp>
      <p:sp>
        <p:nvSpPr>
          <p:cNvPr id="66564" name="Rectangle 3"/>
          <p:cNvSpPr>
            <a:spLocks noGrp="1" noChangeArrowheads="1"/>
          </p:cNvSpPr>
          <p:nvPr>
            <p:ph type="body" idx="1"/>
          </p:nvPr>
        </p:nvSpPr>
        <p:spPr>
          <a:xfrm>
            <a:off x="919123" y="4359377"/>
            <a:ext cx="5052025" cy="4125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number of awards</a:t>
            </a:r>
          </a:p>
          <a:p>
            <a:pPr marL="170181" indent="-170181" eaLnBrk="1" hangingPunct="1">
              <a:buFont typeface="Arial" panose="020B0604020202020204" pitchFamily="34" charset="0"/>
              <a:buChar char="•"/>
            </a:pPr>
            <a:r>
              <a:rPr lang="en-US" altLang="en-US" dirty="0">
                <a:latin typeface="Arial" panose="020B0604020202020204" pitchFamily="34" charset="0"/>
              </a:rPr>
              <a:t>$374.3B -</a:t>
            </a:r>
            <a:r>
              <a:rPr lang="en-US" altLang="en-US" baseline="0" dirty="0">
                <a:latin typeface="Arial" panose="020B0604020202020204" pitchFamily="34" charset="0"/>
              </a:rPr>
              <a:t> </a:t>
            </a:r>
            <a:r>
              <a:rPr lang="en-US" altLang="en-US" dirty="0">
                <a:latin typeface="Arial" panose="020B0604020202020204" pitchFamily="34" charset="0"/>
              </a:rPr>
              <a:t>FY11</a:t>
            </a:r>
          </a:p>
          <a:p>
            <a:pPr marL="170181" indent="-170181" eaLnBrk="1" hangingPunct="1">
              <a:buFont typeface="Arial" panose="020B0604020202020204" pitchFamily="34" charset="0"/>
              <a:buChar char="•"/>
            </a:pPr>
            <a:r>
              <a:rPr lang="en-US" altLang="en-US" dirty="0">
                <a:latin typeface="Arial" panose="020B0604020202020204" pitchFamily="34" charset="0"/>
              </a:rPr>
              <a:t>$361.5B - FY12</a:t>
            </a:r>
          </a:p>
          <a:p>
            <a:pPr marL="170181" indent="-170181" eaLnBrk="1" hangingPunct="1">
              <a:buFont typeface="Arial" panose="020B0604020202020204" pitchFamily="34" charset="0"/>
              <a:buChar char="•"/>
            </a:pPr>
            <a:r>
              <a:rPr lang="en-US" altLang="en-US" dirty="0">
                <a:latin typeface="Arial" panose="020B0604020202020204" pitchFamily="34" charset="0"/>
              </a:rPr>
              <a:t>$308B - FY13</a:t>
            </a:r>
            <a:endParaRPr lang="en-US" altLang="en-US" baseline="0" dirty="0">
              <a:latin typeface="Arial" panose="020B0604020202020204" pitchFamily="34" charset="0"/>
            </a:endParaRPr>
          </a:p>
          <a:p>
            <a:pPr marL="170181" indent="-170181" eaLnBrk="1" hangingPunct="1">
              <a:buFont typeface="Arial" panose="020B0604020202020204" pitchFamily="34" charset="0"/>
              <a:buChar char="•"/>
            </a:pPr>
            <a:r>
              <a:rPr lang="en-US" altLang="en-US" baseline="0" dirty="0">
                <a:latin typeface="Arial" panose="020B0604020202020204" pitchFamily="34" charset="0"/>
              </a:rPr>
              <a:t>$290B </a:t>
            </a:r>
            <a:r>
              <a:rPr lang="en-US" altLang="en-US" dirty="0">
                <a:latin typeface="Arial" panose="020B0604020202020204" pitchFamily="34" charset="0"/>
              </a:rPr>
              <a:t>-</a:t>
            </a:r>
            <a:r>
              <a:rPr lang="en-US" altLang="en-US" baseline="0" dirty="0">
                <a:latin typeface="Arial" panose="020B0604020202020204" pitchFamily="34" charset="0"/>
              </a:rPr>
              <a:t> FY14</a:t>
            </a:r>
          </a:p>
          <a:p>
            <a:pPr marL="170181" indent="-170181" eaLnBrk="1" hangingPunct="1">
              <a:buFont typeface="Arial" panose="020B0604020202020204" pitchFamily="34" charset="0"/>
              <a:buChar char="•"/>
            </a:pPr>
            <a:r>
              <a:rPr lang="en-US" altLang="en-US" baseline="0" dirty="0">
                <a:latin typeface="Arial" panose="020B0604020202020204" pitchFamily="34" charset="0"/>
              </a:rPr>
              <a:t>$277B </a:t>
            </a:r>
            <a:r>
              <a:rPr lang="en-US" altLang="en-US" dirty="0">
                <a:latin typeface="Arial" panose="020B0604020202020204" pitchFamily="34" charset="0"/>
              </a:rPr>
              <a:t>-</a:t>
            </a:r>
            <a:r>
              <a:rPr lang="en-US" altLang="en-US" baseline="0" dirty="0">
                <a:latin typeface="Arial" panose="020B0604020202020204" pitchFamily="34" charset="0"/>
              </a:rPr>
              <a:t> FY15</a:t>
            </a:r>
            <a:endParaRPr lang="en-US" altLang="en-US" dirty="0">
              <a:latin typeface="Arial" panose="020B0604020202020204" pitchFamily="34" charset="0"/>
            </a:endParaRPr>
          </a:p>
        </p:txBody>
      </p:sp>
    </p:spTree>
    <p:extLst>
      <p:ext uri="{BB962C8B-B14F-4D97-AF65-F5344CB8AC3E}">
        <p14:creationId xmlns:p14="http://schemas.microsoft.com/office/powerpoint/2010/main" val="135590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B615E1-BEF3-4103-ACF9-9FC7052AE6C4}" type="slidenum">
              <a:rPr lang="en-US" altLang="en-US" smtClean="0"/>
              <a:pPr>
                <a:spcBef>
                  <a:spcPct val="0"/>
                </a:spcBef>
              </a:pPr>
              <a:t>25</a:t>
            </a:fld>
            <a:endParaRPr lang="en-US" altLang="en-US"/>
          </a:p>
        </p:txBody>
      </p:sp>
      <p:sp>
        <p:nvSpPr>
          <p:cNvPr id="76803" name="Rectangle 2"/>
          <p:cNvSpPr>
            <a:spLocks noGrp="1" noRot="1" noChangeAspect="1" noChangeArrowheads="1" noTextEdit="1"/>
          </p:cNvSpPr>
          <p:nvPr>
            <p:ph type="sldImg"/>
          </p:nvPr>
        </p:nvSpPr>
        <p:spPr>
          <a:xfrm>
            <a:off x="385763" y="690563"/>
            <a:ext cx="6118225" cy="3441700"/>
          </a:xfrm>
          <a:ln/>
        </p:spPr>
      </p:sp>
      <p:sp>
        <p:nvSpPr>
          <p:cNvPr id="76804" name="Rectangle 3"/>
          <p:cNvSpPr>
            <a:spLocks noGrp="1" noChangeArrowheads="1"/>
          </p:cNvSpPr>
          <p:nvPr>
            <p:ph type="body" idx="1"/>
          </p:nvPr>
        </p:nvSpPr>
        <p:spPr>
          <a:xfrm>
            <a:off x="919123" y="4359377"/>
            <a:ext cx="5052025" cy="4125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6125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99C576-AA16-401D-8C47-441154FC5436}" type="slidenum">
              <a:rPr lang="en-US" altLang="en-US" smtClean="0"/>
              <a:pPr>
                <a:spcBef>
                  <a:spcPct val="0"/>
                </a:spcBef>
              </a:pPr>
              <a:t>2</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2282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CEFC57-9EBB-4770-A067-CFB244ECA770}" type="slidenum">
              <a:rPr lang="en-US" altLang="en-US" smtClean="0"/>
              <a:pPr>
                <a:spcBef>
                  <a:spcPct val="0"/>
                </a:spcBef>
              </a:pPr>
              <a:t>26</a:t>
            </a:fld>
            <a:endParaRPr lang="en-US" altLang="en-US"/>
          </a:p>
        </p:txBody>
      </p:sp>
      <p:sp>
        <p:nvSpPr>
          <p:cNvPr id="78851" name="Rectangle 2"/>
          <p:cNvSpPr>
            <a:spLocks noGrp="1" noRot="1" noChangeAspect="1" noChangeArrowheads="1" noTextEdit="1"/>
          </p:cNvSpPr>
          <p:nvPr>
            <p:ph type="sldImg"/>
          </p:nvPr>
        </p:nvSpPr>
        <p:spPr>
          <a:xfrm>
            <a:off x="385763" y="688975"/>
            <a:ext cx="6118225" cy="3441700"/>
          </a:xfrm>
          <a:ln/>
        </p:spPr>
      </p:sp>
      <p:sp>
        <p:nvSpPr>
          <p:cNvPr id="78852" name="Rectangle 3"/>
          <p:cNvSpPr>
            <a:spLocks noGrp="1" noChangeArrowheads="1"/>
          </p:cNvSpPr>
          <p:nvPr>
            <p:ph type="body" idx="1"/>
          </p:nvPr>
        </p:nvSpPr>
        <p:spPr>
          <a:xfrm>
            <a:off x="996241" y="4979217"/>
            <a:ext cx="5052025" cy="3431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9" tIns="45893" rIns="91789" bIns="45893"/>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2667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4766F-9FBC-4C64-B3BB-6F9C33962287}" type="slidenum">
              <a:rPr lang="en-US" smtClean="0"/>
              <a:pPr/>
              <a:t>27</a:t>
            </a:fld>
            <a:endParaRPr lang="en-US" dirty="0"/>
          </a:p>
        </p:txBody>
      </p:sp>
    </p:spTree>
    <p:extLst>
      <p:ext uri="{BB962C8B-B14F-4D97-AF65-F5344CB8AC3E}">
        <p14:creationId xmlns:p14="http://schemas.microsoft.com/office/powerpoint/2010/main" val="219855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B18869-F336-4820-A312-BFEDC9B4C125}" type="slidenum">
              <a:rPr lang="en-US" altLang="en-US" smtClean="0"/>
              <a:pPr>
                <a:spcBef>
                  <a:spcPct val="0"/>
                </a:spcBef>
              </a:pPr>
              <a:t>3</a:t>
            </a:fld>
            <a:endParaRPr lang="en-US" altLang="en-US"/>
          </a:p>
        </p:txBody>
      </p:sp>
      <p:sp>
        <p:nvSpPr>
          <p:cNvPr id="11267" name="Rectangle 2"/>
          <p:cNvSpPr>
            <a:spLocks noGrp="1" noRot="1" noChangeAspect="1" noChangeArrowheads="1" noTextEdit="1"/>
          </p:cNvSpPr>
          <p:nvPr>
            <p:ph type="sldImg"/>
          </p:nvPr>
        </p:nvSpPr>
        <p:spPr>
          <a:xfrm>
            <a:off x="385763" y="690563"/>
            <a:ext cx="6118225" cy="3441700"/>
          </a:xfrm>
          <a:ln/>
        </p:spPr>
      </p:sp>
      <p:sp>
        <p:nvSpPr>
          <p:cNvPr id="11268" name="Rectangle 3"/>
          <p:cNvSpPr>
            <a:spLocks noGrp="1" noChangeArrowheads="1"/>
          </p:cNvSpPr>
          <p:nvPr>
            <p:ph type="body" idx="1"/>
          </p:nvPr>
        </p:nvSpPr>
        <p:spPr>
          <a:xfrm>
            <a:off x="919123" y="4359377"/>
            <a:ext cx="5052025" cy="4125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4091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168214-D8BA-4F29-A95A-394E3613EB2E}" type="slidenum">
              <a:rPr lang="en-US" altLang="en-US" smtClean="0"/>
              <a:pPr>
                <a:spcBef>
                  <a:spcPct val="0"/>
                </a:spcBef>
              </a:pPr>
              <a:t>4</a:t>
            </a:fld>
            <a:endParaRPr lang="en-US" altLang="en-US"/>
          </a:p>
        </p:txBody>
      </p:sp>
      <p:sp>
        <p:nvSpPr>
          <p:cNvPr id="62467" name="Rectangle 2"/>
          <p:cNvSpPr>
            <a:spLocks noGrp="1" noRot="1" noChangeAspect="1" noChangeArrowheads="1" noTextEdit="1"/>
          </p:cNvSpPr>
          <p:nvPr>
            <p:ph type="sldImg"/>
          </p:nvPr>
        </p:nvSpPr>
        <p:spPr>
          <a:xfrm>
            <a:off x="385763" y="690563"/>
            <a:ext cx="6118225" cy="3441700"/>
          </a:xfrm>
          <a:ln/>
        </p:spPr>
      </p:sp>
      <p:sp>
        <p:nvSpPr>
          <p:cNvPr id="62468" name="Rectangle 3"/>
          <p:cNvSpPr>
            <a:spLocks noGrp="1" noChangeArrowheads="1"/>
          </p:cNvSpPr>
          <p:nvPr>
            <p:ph type="body" idx="1"/>
          </p:nvPr>
        </p:nvSpPr>
        <p:spPr>
          <a:xfrm>
            <a:off x="919123" y="4359377"/>
            <a:ext cx="5052025" cy="4125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3683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EA9D1E-5D66-44E5-BDAF-C53E4B52F2BE}" type="slidenum">
              <a:rPr lang="en-US" altLang="en-US" smtClean="0"/>
              <a:pPr>
                <a:spcBef>
                  <a:spcPct val="0"/>
                </a:spcBef>
              </a:pPr>
              <a:t>7</a:t>
            </a:fld>
            <a:endParaRPr lang="en-US" altLang="en-US"/>
          </a:p>
        </p:txBody>
      </p:sp>
      <p:sp>
        <p:nvSpPr>
          <p:cNvPr id="46083" name="Rectangle 2"/>
          <p:cNvSpPr>
            <a:spLocks noGrp="1" noRot="1" noChangeAspect="1" noChangeArrowheads="1" noTextEdit="1"/>
          </p:cNvSpPr>
          <p:nvPr>
            <p:ph type="sldImg"/>
          </p:nvPr>
        </p:nvSpPr>
        <p:spPr>
          <a:xfrm>
            <a:off x="385763" y="690563"/>
            <a:ext cx="6118225" cy="3441700"/>
          </a:xfrm>
          <a:ln/>
        </p:spPr>
      </p:sp>
      <p:sp>
        <p:nvSpPr>
          <p:cNvPr id="46084" name="Rectangle 3"/>
          <p:cNvSpPr>
            <a:spLocks noGrp="1" noChangeArrowheads="1"/>
          </p:cNvSpPr>
          <p:nvPr>
            <p:ph type="body" idx="1"/>
          </p:nvPr>
        </p:nvSpPr>
        <p:spPr>
          <a:xfrm>
            <a:off x="919123" y="4359377"/>
            <a:ext cx="5052025" cy="4125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1054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29A171-EF9C-490D-BF0E-E4138C7C9571}" type="slidenum">
              <a:rPr lang="en-US" altLang="en-US" smtClean="0"/>
              <a:pPr>
                <a:spcBef>
                  <a:spcPct val="0"/>
                </a:spcBef>
              </a:pPr>
              <a:t>8</a:t>
            </a:fld>
            <a:endParaRPr lang="en-US" altLang="en-US"/>
          </a:p>
        </p:txBody>
      </p:sp>
      <p:sp>
        <p:nvSpPr>
          <p:cNvPr id="28675" name="Rectangle 2"/>
          <p:cNvSpPr>
            <a:spLocks noGrp="1" noRot="1" noChangeAspect="1" noChangeArrowheads="1" noTextEdit="1"/>
          </p:cNvSpPr>
          <p:nvPr>
            <p:ph type="sldImg"/>
          </p:nvPr>
        </p:nvSpPr>
        <p:spPr>
          <a:xfrm>
            <a:off x="377825" y="679450"/>
            <a:ext cx="6134100" cy="3451225"/>
          </a:xfrm>
          <a:ln w="12700" cap="flat">
            <a:solidFill>
              <a:schemeClr val="tx1"/>
            </a:solidFill>
          </a:ln>
        </p:spPr>
      </p:sp>
      <p:sp>
        <p:nvSpPr>
          <p:cNvPr id="28676" name="Rectangle 3"/>
          <p:cNvSpPr>
            <a:spLocks noGrp="1" noChangeArrowheads="1"/>
          </p:cNvSpPr>
          <p:nvPr>
            <p:ph type="body" idx="1"/>
          </p:nvPr>
        </p:nvSpPr>
        <p:spPr>
          <a:xfrm>
            <a:off x="889220" y="4362532"/>
            <a:ext cx="5111831" cy="4141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4" tIns="45463" rIns="90924" bIns="45463"/>
          <a:lstStyle/>
          <a:p>
            <a:pPr eaLnBrk="1" hangingPunct="1"/>
            <a:r>
              <a:rPr lang="en-US" altLang="en-US" dirty="0">
                <a:latin typeface="Arial" panose="020B0604020202020204" pitchFamily="34" charset="0"/>
              </a:rPr>
              <a:t>	From the point of view of understanding how the military operates, this is a very important slide.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Notice that there are two chains of command, a support chain and an operational chain.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The secretaries of the military departments and the military chiefs of the services do NOT have command authority over their forces in the field.  As shown on the slide, the military departments have the responsibilities of manning, training, equipping, and maintaining the forces.</a:t>
            </a:r>
          </a:p>
          <a:p>
            <a:pPr eaLnBrk="1" hangingPunct="1"/>
            <a:r>
              <a:rPr lang="en-US" altLang="en-US" dirty="0">
                <a:latin typeface="Arial" panose="020B0604020202020204" pitchFamily="34" charset="0"/>
              </a:rPr>
              <a:t>	The forces are assigned to combatant commands, and command exercised by the commanders-in-chief of the commands.  Thus, for example, an Army division operating in Europe has a chain of command that goes through the Commander-in-Chief, European Command, directly to the Secretary of Defense, not to the Chief of Staff of the Army.  Nevertheless, it IS the responsibility of the Army to ensure that those forces assigned to the European Command have the proper training and resources to carry out their mission.</a:t>
            </a:r>
          </a:p>
        </p:txBody>
      </p:sp>
    </p:spTree>
    <p:extLst>
      <p:ext uri="{BB962C8B-B14F-4D97-AF65-F5344CB8AC3E}">
        <p14:creationId xmlns:p14="http://schemas.microsoft.com/office/powerpoint/2010/main" val="299924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690D44-E8B4-4A97-9868-F88A6E700122}" type="slidenum">
              <a:rPr lang="en-US" altLang="en-US" smtClean="0"/>
              <a:pPr>
                <a:spcBef>
                  <a:spcPct val="0"/>
                </a:spcBef>
              </a:pPr>
              <a:t>9</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195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Taking a look at this chart we see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Three military departments-Army, Navy, and Air Force.  The Marine Corps is in the Department of the Navy.  The Coast Guard, although one of the armed forces, in peacetime is under the Department of Transportation.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The combatant commands--we’ll talk more about them later--which are the military forces in the field, report directly to the Secretary of Defense.  The Secretary, however, provides direction to the combatant commands through the Chairman, Joints Chief of Staff, hence the dotted 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The Defense Agencies and Field Activities--more about them, too, in a moment, are under the operational control of one of the OSD staff offices.</a:t>
            </a:r>
          </a:p>
          <a:p>
            <a:endParaRPr lang="en-US" altLang="en-US">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D15225-BF34-47F0-A6D6-159E863381FC}"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82976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1149" indent="-280484">
              <a:spcBef>
                <a:spcPct val="30000"/>
              </a:spcBef>
              <a:defRPr sz="1200">
                <a:solidFill>
                  <a:schemeClr val="tx1"/>
                </a:solidFill>
                <a:latin typeface="Arial" panose="020B0604020202020204" pitchFamily="34" charset="0"/>
              </a:defRPr>
            </a:lvl2pPr>
            <a:lvl3pPr marL="1125087" indent="-223757">
              <a:spcBef>
                <a:spcPct val="30000"/>
              </a:spcBef>
              <a:defRPr sz="1200">
                <a:solidFill>
                  <a:schemeClr val="tx1"/>
                </a:solidFill>
                <a:latin typeface="Arial" panose="020B0604020202020204" pitchFamily="34" charset="0"/>
              </a:defRPr>
            </a:lvl3pPr>
            <a:lvl4pPr marL="1575753" indent="-223757">
              <a:spcBef>
                <a:spcPct val="30000"/>
              </a:spcBef>
              <a:defRPr sz="1200">
                <a:solidFill>
                  <a:schemeClr val="tx1"/>
                </a:solidFill>
                <a:latin typeface="Arial" panose="020B0604020202020204" pitchFamily="34" charset="0"/>
              </a:defRPr>
            </a:lvl4pPr>
            <a:lvl5pPr marL="2026418" indent="-223757">
              <a:spcBef>
                <a:spcPct val="30000"/>
              </a:spcBef>
              <a:defRPr sz="1200">
                <a:solidFill>
                  <a:schemeClr val="tx1"/>
                </a:solidFill>
                <a:latin typeface="Arial" panose="020B0604020202020204" pitchFamily="34" charset="0"/>
              </a:defRPr>
            </a:lvl5pPr>
            <a:lvl6pPr marL="2480234" indent="-223757" eaLnBrk="0" fontAlgn="base" hangingPunct="0">
              <a:spcBef>
                <a:spcPct val="30000"/>
              </a:spcBef>
              <a:spcAft>
                <a:spcPct val="0"/>
              </a:spcAft>
              <a:defRPr sz="1200">
                <a:solidFill>
                  <a:schemeClr val="tx1"/>
                </a:solidFill>
                <a:latin typeface="Arial" panose="020B0604020202020204" pitchFamily="34" charset="0"/>
              </a:defRPr>
            </a:lvl6pPr>
            <a:lvl7pPr marL="2934051" indent="-223757" eaLnBrk="0" fontAlgn="base" hangingPunct="0">
              <a:spcBef>
                <a:spcPct val="30000"/>
              </a:spcBef>
              <a:spcAft>
                <a:spcPct val="0"/>
              </a:spcAft>
              <a:defRPr sz="1200">
                <a:solidFill>
                  <a:schemeClr val="tx1"/>
                </a:solidFill>
                <a:latin typeface="Arial" panose="020B0604020202020204" pitchFamily="34" charset="0"/>
              </a:defRPr>
            </a:lvl7pPr>
            <a:lvl8pPr marL="3387868" indent="-223757" eaLnBrk="0" fontAlgn="base" hangingPunct="0">
              <a:spcBef>
                <a:spcPct val="30000"/>
              </a:spcBef>
              <a:spcAft>
                <a:spcPct val="0"/>
              </a:spcAft>
              <a:defRPr sz="1200">
                <a:solidFill>
                  <a:schemeClr val="tx1"/>
                </a:solidFill>
                <a:latin typeface="Arial" panose="020B0604020202020204" pitchFamily="34" charset="0"/>
              </a:defRPr>
            </a:lvl8pPr>
            <a:lvl9pPr marL="3841685" indent="-22375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A6CE4C-47FE-4C69-8366-DAB5E51556CA}" type="slidenum">
              <a:rPr lang="en-US" altLang="en-US" smtClean="0"/>
              <a:pPr>
                <a:spcBef>
                  <a:spcPct val="0"/>
                </a:spcBef>
              </a:pPr>
              <a:t>11</a:t>
            </a:fld>
            <a:endParaRPr lang="en-US" altLang="en-US"/>
          </a:p>
        </p:txBody>
      </p:sp>
      <p:sp>
        <p:nvSpPr>
          <p:cNvPr id="33795" name="Rectangle 2"/>
          <p:cNvSpPr>
            <a:spLocks noGrp="1" noRot="1" noChangeAspect="1" noChangeArrowheads="1" noTextEdit="1"/>
          </p:cNvSpPr>
          <p:nvPr>
            <p:ph type="sldImg"/>
          </p:nvPr>
        </p:nvSpPr>
        <p:spPr>
          <a:xfrm>
            <a:off x="385763" y="688975"/>
            <a:ext cx="6118225" cy="3441700"/>
          </a:xfrm>
          <a:ln/>
        </p:spPr>
      </p:sp>
      <p:sp>
        <p:nvSpPr>
          <p:cNvPr id="33796" name="Rectangle 3"/>
          <p:cNvSpPr>
            <a:spLocks noGrp="1" noChangeArrowheads="1"/>
          </p:cNvSpPr>
          <p:nvPr>
            <p:ph type="body" idx="1"/>
          </p:nvPr>
        </p:nvSpPr>
        <p:spPr>
          <a:xfrm>
            <a:off x="689342" y="4359377"/>
            <a:ext cx="5511586" cy="4127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2548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twitter.com/pattamburrino" TargetMode="Externa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twitter.com/pattamburrino"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5097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3111" r="96" b="7644"/>
          <a:stretch/>
        </p:blipFill>
        <p:spPr>
          <a:xfrm>
            <a:off x="0" y="912520"/>
            <a:ext cx="12192000" cy="59454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2806"/>
          <a:stretch/>
        </p:blipFill>
        <p:spPr>
          <a:xfrm>
            <a:off x="0" y="5009616"/>
            <a:ext cx="12192000" cy="1862356"/>
          </a:xfrm>
          <a:prstGeom prst="rect">
            <a:avLst/>
          </a:prstGeom>
        </p:spPr>
      </p:pic>
      <p:sp>
        <p:nvSpPr>
          <p:cNvPr id="8" name="TextBox 55"/>
          <p:cNvSpPr txBox="1">
            <a:spLocks noChangeArrowheads="1"/>
          </p:cNvSpPr>
          <p:nvPr/>
        </p:nvSpPr>
        <p:spPr bwMode="auto">
          <a:xfrm>
            <a:off x="8564412" y="1674278"/>
            <a:ext cx="3500555" cy="738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899" tIns="60950" rIns="121899" bIns="60950">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r>
              <a:rPr lang="en-US" altLang="en-US" sz="2000" dirty="0">
                <a:solidFill>
                  <a:srgbClr val="FFFFFF"/>
                </a:solidFill>
                <a:latin typeface="Roboto Light"/>
                <a:cs typeface="Roboto Light"/>
              </a:rPr>
              <a:t>7940 Jones Branch Drive</a:t>
            </a:r>
          </a:p>
          <a:p>
            <a:r>
              <a:rPr lang="en-US" altLang="en-US" sz="2000" dirty="0">
                <a:solidFill>
                  <a:srgbClr val="FFFFFF"/>
                </a:solidFill>
                <a:latin typeface="Roboto Light"/>
                <a:cs typeface="Roboto Light"/>
              </a:rPr>
              <a:t>Tysons, VA 22102</a:t>
            </a:r>
          </a:p>
        </p:txBody>
      </p:sp>
      <p:sp>
        <p:nvSpPr>
          <p:cNvPr id="10" name="Freeform 178"/>
          <p:cNvSpPr>
            <a:spLocks noChangeArrowheads="1"/>
          </p:cNvSpPr>
          <p:nvPr/>
        </p:nvSpPr>
        <p:spPr bwMode="auto">
          <a:xfrm>
            <a:off x="8180137" y="3518432"/>
            <a:ext cx="292176" cy="283370"/>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FFFFFF"/>
          </a:solidFill>
          <a:ln>
            <a:noFill/>
          </a:ln>
          <a:effectLst/>
          <a:extLst/>
        </p:spPr>
        <p:txBody>
          <a:bodyPr wrap="none" lIns="45716" tIns="22859" rIns="45716" bIns="22859" anchor="ctr"/>
          <a:lstStyle/>
          <a:p>
            <a:pPr defTabSz="914229" fontAlgn="auto">
              <a:spcBef>
                <a:spcPts val="0"/>
              </a:spcBef>
              <a:spcAft>
                <a:spcPts val="0"/>
              </a:spcAft>
              <a:defRPr/>
            </a:pPr>
            <a:endParaRPr lang="en-US" sz="675" dirty="0">
              <a:latin typeface="+mn-lt"/>
              <a:ea typeface="+mn-ea"/>
            </a:endParaRPr>
          </a:p>
        </p:txBody>
      </p:sp>
      <p:sp>
        <p:nvSpPr>
          <p:cNvPr id="11" name="Freeform 185"/>
          <p:cNvSpPr>
            <a:spLocks noChangeArrowheads="1"/>
          </p:cNvSpPr>
          <p:nvPr/>
        </p:nvSpPr>
        <p:spPr bwMode="auto">
          <a:xfrm>
            <a:off x="8169815" y="2772294"/>
            <a:ext cx="289794" cy="221456"/>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FFFFFF"/>
          </a:solidFill>
          <a:ln>
            <a:noFill/>
          </a:ln>
          <a:extLst/>
        </p:spPr>
        <p:txBody>
          <a:bodyPr wrap="none" lIns="45716" tIns="22859" rIns="45716" bIns="22859" anchor="ctr"/>
          <a:lstStyle/>
          <a:p>
            <a:endParaRPr lang="en-US" sz="675" dirty="0">
              <a:solidFill>
                <a:srgbClr val="FFFFFF"/>
              </a:solidFill>
            </a:endParaRPr>
          </a:p>
        </p:txBody>
      </p:sp>
      <p:sp>
        <p:nvSpPr>
          <p:cNvPr id="13" name="Freeform 161"/>
          <p:cNvSpPr>
            <a:spLocks noChangeArrowheads="1"/>
          </p:cNvSpPr>
          <p:nvPr/>
        </p:nvSpPr>
        <p:spPr bwMode="auto">
          <a:xfrm>
            <a:off x="8170609" y="1722212"/>
            <a:ext cx="300911" cy="39042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FFFFFF"/>
          </a:solidFill>
          <a:ln>
            <a:noFill/>
          </a:ln>
          <a:extLst/>
        </p:spPr>
        <p:txBody>
          <a:bodyPr wrap="none" anchor="ctr"/>
          <a:lstStyle/>
          <a:p>
            <a:endParaRPr lang="en-US" sz="675" dirty="0"/>
          </a:p>
        </p:txBody>
      </p:sp>
      <p:pic>
        <p:nvPicPr>
          <p:cNvPr id="14" name="Picture 13" descr="Social Media_PPT.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6058" y="4338920"/>
            <a:ext cx="1533924" cy="374254"/>
          </a:xfrm>
          <a:prstGeom prst="rect">
            <a:avLst/>
          </a:prstGeom>
        </p:spPr>
      </p:pic>
      <p:pic>
        <p:nvPicPr>
          <p:cNvPr id="15" name="Picture 14" descr="LMI_maste-rev-logo onl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568" y="6366529"/>
            <a:ext cx="543776" cy="215815"/>
          </a:xfrm>
          <a:prstGeom prst="rect">
            <a:avLst/>
          </a:prstGeom>
        </p:spPr>
      </p:pic>
      <p:sp>
        <p:nvSpPr>
          <p:cNvPr id="17" name="TextBox 11"/>
          <p:cNvSpPr txBox="1">
            <a:spLocks noChangeArrowheads="1"/>
          </p:cNvSpPr>
          <p:nvPr/>
        </p:nvSpPr>
        <p:spPr bwMode="auto">
          <a:xfrm>
            <a:off x="11467089" y="6372226"/>
            <a:ext cx="341724" cy="2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1000" b="1">
                <a:solidFill>
                  <a:schemeClr val="bg2"/>
                </a:solidFill>
                <a:latin typeface="Roboto Light" panose="02000000000000000000" pitchFamily="2" charset="0"/>
                <a:ea typeface="Roboto Light" panose="02000000000000000000" pitchFamily="2" charset="0"/>
              </a:rPr>
              <a:pPr algn="ctr"/>
              <a:t>‹#›</a:t>
            </a:fld>
            <a:endParaRPr lang="id-ID" altLang="en-US" sz="1000" dirty="0">
              <a:solidFill>
                <a:schemeClr val="bg2"/>
              </a:solidFill>
              <a:latin typeface="Roboto Light" panose="02000000000000000000" pitchFamily="2" charset="0"/>
              <a:ea typeface="Roboto Light" panose="02000000000000000000" pitchFamily="2" charset="0"/>
            </a:endParaRPr>
          </a:p>
        </p:txBody>
      </p:sp>
      <p:sp>
        <p:nvSpPr>
          <p:cNvPr id="2" name="Title 1"/>
          <p:cNvSpPr>
            <a:spLocks noGrp="1"/>
          </p:cNvSpPr>
          <p:nvPr>
            <p:ph type="title"/>
          </p:nvPr>
        </p:nvSpPr>
        <p:spPr/>
        <p:txBody>
          <a:bodyPr/>
          <a:lstStyle/>
          <a:p>
            <a:r>
              <a:rPr lang="en-US"/>
              <a:t>Click to edit Master title style</a:t>
            </a:r>
          </a:p>
        </p:txBody>
      </p:sp>
      <p:sp>
        <p:nvSpPr>
          <p:cNvPr id="19" name="Text Placeholder 18"/>
          <p:cNvSpPr>
            <a:spLocks noGrp="1"/>
          </p:cNvSpPr>
          <p:nvPr>
            <p:ph type="body" sz="quarter" idx="10" hasCustomPrompt="1"/>
          </p:nvPr>
        </p:nvSpPr>
        <p:spPr>
          <a:xfrm>
            <a:off x="8689460" y="2709362"/>
            <a:ext cx="3118995" cy="598488"/>
          </a:xfrm>
        </p:spPr>
        <p:txBody>
          <a:bodyPr/>
          <a:lstStyle>
            <a:lvl1pPr marL="0" indent="0" algn="l">
              <a:spcBef>
                <a:spcPts val="0"/>
              </a:spcBef>
              <a:buNone/>
              <a:defRPr sz="2000">
                <a:solidFill>
                  <a:schemeClr val="bg2"/>
                </a:solidFill>
              </a:defRPr>
            </a:lvl1pPr>
            <a:lvl2pPr marL="456413" indent="0" algn="l">
              <a:buNone/>
              <a:defRPr sz="2000">
                <a:solidFill>
                  <a:schemeClr val="bg2"/>
                </a:solidFill>
              </a:defRPr>
            </a:lvl2pPr>
            <a:lvl3pPr marL="913618" indent="0" algn="l">
              <a:buNone/>
              <a:defRPr sz="2000">
                <a:solidFill>
                  <a:schemeClr val="bg2"/>
                </a:solidFill>
              </a:defRPr>
            </a:lvl3pPr>
            <a:lvl4pPr marL="1370824" indent="0" algn="l">
              <a:buNone/>
              <a:defRPr sz="2000">
                <a:solidFill>
                  <a:schemeClr val="bg2"/>
                </a:solidFill>
              </a:defRPr>
            </a:lvl4pPr>
            <a:lvl5pPr marL="1828030" indent="0" algn="l">
              <a:buNone/>
              <a:defRPr sz="2000">
                <a:solidFill>
                  <a:schemeClr val="bg2"/>
                </a:solidFill>
              </a:defRPr>
            </a:lvl5pPr>
          </a:lstStyle>
          <a:p>
            <a:pPr lvl="0"/>
            <a:r>
              <a:rPr lang="en-US" dirty="0" err="1"/>
              <a:t>yourname@lmi.org</a:t>
            </a:r>
            <a:endParaRPr lang="en-US" dirty="0"/>
          </a:p>
        </p:txBody>
      </p:sp>
      <p:sp>
        <p:nvSpPr>
          <p:cNvPr id="16" name="Text Placeholder 18"/>
          <p:cNvSpPr>
            <a:spLocks noGrp="1"/>
          </p:cNvSpPr>
          <p:nvPr>
            <p:ph type="body" sz="quarter" idx="11" hasCustomPrompt="1"/>
          </p:nvPr>
        </p:nvSpPr>
        <p:spPr>
          <a:xfrm>
            <a:off x="8689460" y="3502557"/>
            <a:ext cx="3118995" cy="598488"/>
          </a:xfrm>
        </p:spPr>
        <p:txBody>
          <a:bodyPr/>
          <a:lstStyle>
            <a:lvl1pPr marL="0" indent="0" algn="l">
              <a:spcBef>
                <a:spcPts val="0"/>
              </a:spcBef>
              <a:buNone/>
              <a:defRPr sz="2000">
                <a:solidFill>
                  <a:schemeClr val="bg2"/>
                </a:solidFill>
              </a:defRPr>
            </a:lvl1pPr>
            <a:lvl2pPr marL="456413" indent="0" algn="l">
              <a:buNone/>
              <a:defRPr sz="2000">
                <a:solidFill>
                  <a:schemeClr val="bg2"/>
                </a:solidFill>
              </a:defRPr>
            </a:lvl2pPr>
            <a:lvl3pPr marL="913618" indent="0" algn="l">
              <a:buNone/>
              <a:defRPr sz="2000">
                <a:solidFill>
                  <a:schemeClr val="bg2"/>
                </a:solidFill>
              </a:defRPr>
            </a:lvl3pPr>
            <a:lvl4pPr marL="1370824" indent="0" algn="l">
              <a:buNone/>
              <a:defRPr sz="2000">
                <a:solidFill>
                  <a:schemeClr val="bg2"/>
                </a:solidFill>
              </a:defRPr>
            </a:lvl4pPr>
            <a:lvl5pPr marL="1828030" indent="0" algn="l">
              <a:buNone/>
              <a:defRPr sz="2000">
                <a:solidFill>
                  <a:schemeClr val="bg2"/>
                </a:solidFill>
              </a:defRPr>
            </a:lvl5pPr>
          </a:lstStyle>
          <a:p>
            <a:pPr lvl="0"/>
            <a:r>
              <a:rPr lang="en-US" dirty="0"/>
              <a:t>123.456.7890</a:t>
            </a:r>
          </a:p>
        </p:txBody>
      </p:sp>
    </p:spTree>
    <p:extLst>
      <p:ext uri="{BB962C8B-B14F-4D97-AF65-F5344CB8AC3E}">
        <p14:creationId xmlns:p14="http://schemas.microsoft.com/office/powerpoint/2010/main" val="1939069542"/>
      </p:ext>
    </p:extLst>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full width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99361" y="1404145"/>
            <a:ext cx="11394319" cy="4719638"/>
          </a:xfrm>
        </p:spPr>
        <p:txBody>
          <a:bodyPr numCol="1" spcCol="914400"/>
          <a:lstStyle>
            <a:lvl1pPr marL="114266" indent="0">
              <a:lnSpc>
                <a:spcPct val="100000"/>
              </a:lnSpc>
              <a:spcBef>
                <a:spcPts val="0"/>
              </a:spcBef>
              <a:spcAft>
                <a:spcPts val="1200"/>
              </a:spcAft>
              <a:buFontTx/>
              <a:buNone/>
              <a:defRPr sz="2000" baseline="0">
                <a:latin typeface="Roboto Light" charset="0"/>
              </a:defRPr>
            </a:lvl1pPr>
            <a:lvl2pPr marL="457063" indent="-228532">
              <a:lnSpc>
                <a:spcPct val="100000"/>
              </a:lnSpc>
              <a:spcBef>
                <a:spcPts val="300"/>
              </a:spcBef>
              <a:spcAft>
                <a:spcPts val="600"/>
              </a:spcAft>
              <a:buFont typeface="Arial" charset="0"/>
              <a:buChar char="•"/>
              <a:defRPr sz="1800" baseline="0">
                <a:latin typeface="Roboto Light" charset="0"/>
              </a:defRPr>
            </a:lvl2pPr>
            <a:lvl3pPr marL="685595" indent="-228532">
              <a:lnSpc>
                <a:spcPct val="100000"/>
              </a:lnSpc>
              <a:spcBef>
                <a:spcPts val="0"/>
              </a:spcBef>
              <a:spcAft>
                <a:spcPts val="600"/>
              </a:spcAft>
              <a:buFont typeface=".HelveticaNeueDeskInterface-Regular" charset="-120"/>
              <a:buChar char="–"/>
              <a:defRPr sz="1800" baseline="0">
                <a:latin typeface="Roboto Light" charset="0"/>
              </a:defRPr>
            </a:lvl3pPr>
            <a:lvl4pPr marL="914126" indent="-228532">
              <a:lnSpc>
                <a:spcPct val="100000"/>
              </a:lnSpc>
              <a:spcBef>
                <a:spcPts val="0"/>
              </a:spcBef>
              <a:spcAft>
                <a:spcPts val="899"/>
              </a:spcAft>
              <a:buFont typeface="Arial" charset="0"/>
              <a:buChar char="•"/>
              <a:defRPr sz="1800" baseline="0">
                <a:latin typeface="Roboto Light" charset="0"/>
              </a:defRPr>
            </a:lvl4pPr>
            <a:lvl5pPr marL="1142657" indent="-228532">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9633980"/>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ig Image Placeholder">
    <p:spTree>
      <p:nvGrpSpPr>
        <p:cNvPr id="1" name=""/>
        <p:cNvGrpSpPr/>
        <p:nvPr/>
      </p:nvGrpSpPr>
      <p:grpSpPr>
        <a:xfrm>
          <a:off x="0" y="0"/>
          <a:ext cx="0" cy="0"/>
          <a:chOff x="0" y="0"/>
          <a:chExt cx="0" cy="0"/>
        </a:xfrm>
      </p:grpSpPr>
      <p:sp>
        <p:nvSpPr>
          <p:cNvPr id="4" name="Picture Placeholder 13"/>
          <p:cNvSpPr>
            <a:spLocks noGrp="1" noChangeAspect="1"/>
          </p:cNvSpPr>
          <p:nvPr>
            <p:ph type="pic" sz="quarter" idx="13"/>
          </p:nvPr>
        </p:nvSpPr>
        <p:spPr>
          <a:xfrm>
            <a:off x="771039" y="1492437"/>
            <a:ext cx="2057936" cy="2057400"/>
          </a:xfrm>
          <a:prstGeom prst="ellipse">
            <a:avLst/>
          </a:prstGeom>
          <a:effectLst/>
        </p:spPr>
        <p:txBody>
          <a:bodyPr rtlCol="0">
            <a:normAutofit/>
          </a:bodyPr>
          <a:lstStyle>
            <a:lvl1pPr marL="0" indent="0">
              <a:buNone/>
              <a:defRPr sz="1250">
                <a:ln>
                  <a:noFill/>
                </a:ln>
                <a:solidFill>
                  <a:schemeClr val="bg1">
                    <a:lumMod val="85000"/>
                  </a:schemeClr>
                </a:solidFill>
              </a:defRPr>
            </a:lvl1pPr>
          </a:lstStyle>
          <a:p>
            <a:pPr lvl="0"/>
            <a:r>
              <a:rPr lang="en-US" noProof="0"/>
              <a:t>Click icon to add picture</a:t>
            </a:r>
            <a:endParaRPr lang="en-US" noProof="0" dirty="0"/>
          </a:p>
        </p:txBody>
      </p:sp>
      <p:sp>
        <p:nvSpPr>
          <p:cNvPr id="11" name="Picture Placeholder 13"/>
          <p:cNvSpPr>
            <a:spLocks noGrp="1" noChangeAspect="1"/>
          </p:cNvSpPr>
          <p:nvPr>
            <p:ph type="pic" sz="quarter" idx="14"/>
          </p:nvPr>
        </p:nvSpPr>
        <p:spPr>
          <a:xfrm>
            <a:off x="3649925" y="1492437"/>
            <a:ext cx="2057936" cy="2057400"/>
          </a:xfrm>
          <a:prstGeom prst="ellipse">
            <a:avLst/>
          </a:prstGeom>
          <a:effectLst/>
        </p:spPr>
        <p:txBody>
          <a:bodyPr rtlCol="0">
            <a:normAutofit/>
          </a:bodyPr>
          <a:lstStyle>
            <a:lvl1pPr marL="0" indent="0">
              <a:buNone/>
              <a:defRPr sz="1250">
                <a:ln>
                  <a:noFill/>
                </a:ln>
                <a:solidFill>
                  <a:schemeClr val="bg1">
                    <a:lumMod val="85000"/>
                  </a:schemeClr>
                </a:solidFill>
              </a:defRPr>
            </a:lvl1pPr>
          </a:lstStyle>
          <a:p>
            <a:pPr lvl="0"/>
            <a:r>
              <a:rPr lang="en-US" noProof="0"/>
              <a:t>Click icon to add picture</a:t>
            </a:r>
            <a:endParaRPr lang="en-US" noProof="0" dirty="0"/>
          </a:p>
        </p:txBody>
      </p:sp>
      <p:sp>
        <p:nvSpPr>
          <p:cNvPr id="12" name="Picture Placeholder 13"/>
          <p:cNvSpPr>
            <a:spLocks noGrp="1" noChangeAspect="1"/>
          </p:cNvSpPr>
          <p:nvPr>
            <p:ph type="pic" sz="quarter" idx="15"/>
          </p:nvPr>
        </p:nvSpPr>
        <p:spPr>
          <a:xfrm>
            <a:off x="6479017" y="1492437"/>
            <a:ext cx="2057936" cy="2057400"/>
          </a:xfrm>
          <a:prstGeom prst="ellipse">
            <a:avLst/>
          </a:prstGeom>
          <a:effectLst/>
        </p:spPr>
        <p:txBody>
          <a:bodyPr rtlCol="0">
            <a:normAutofit/>
          </a:bodyPr>
          <a:lstStyle>
            <a:lvl1pPr marL="0" indent="0">
              <a:buNone/>
              <a:defRPr sz="1250">
                <a:ln>
                  <a:noFill/>
                </a:ln>
                <a:solidFill>
                  <a:schemeClr val="bg1">
                    <a:lumMod val="85000"/>
                  </a:schemeClr>
                </a:solidFill>
              </a:defRPr>
            </a:lvl1pPr>
          </a:lstStyle>
          <a:p>
            <a:pPr lvl="0"/>
            <a:r>
              <a:rPr lang="en-US" noProof="0"/>
              <a:t>Click icon to add picture</a:t>
            </a:r>
            <a:endParaRPr lang="en-US" noProof="0" dirty="0"/>
          </a:p>
        </p:txBody>
      </p:sp>
      <p:sp>
        <p:nvSpPr>
          <p:cNvPr id="13" name="Picture Placeholder 13"/>
          <p:cNvSpPr>
            <a:spLocks noGrp="1" noChangeAspect="1"/>
          </p:cNvSpPr>
          <p:nvPr>
            <p:ph type="pic" sz="quarter" idx="16"/>
          </p:nvPr>
        </p:nvSpPr>
        <p:spPr>
          <a:xfrm>
            <a:off x="9303331" y="1492437"/>
            <a:ext cx="2057936" cy="2057400"/>
          </a:xfrm>
          <a:prstGeom prst="ellipse">
            <a:avLst/>
          </a:prstGeom>
          <a:effectLst/>
        </p:spPr>
        <p:txBody>
          <a:bodyPr rtlCol="0">
            <a:normAutofit/>
          </a:bodyPr>
          <a:lstStyle>
            <a:lvl1pPr marL="0" indent="0">
              <a:buNone/>
              <a:defRPr sz="1250">
                <a:ln>
                  <a:noFill/>
                </a:ln>
                <a:solidFill>
                  <a:schemeClr val="bg1">
                    <a:lumMod val="85000"/>
                  </a:schemeClr>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760212244"/>
      </p:ext>
    </p:extLst>
  </p:cSld>
  <p:clrMapOvr>
    <a:masterClrMapping/>
  </p:clrMapOv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About U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89568" y="1185350"/>
            <a:ext cx="4343400" cy="4776506"/>
          </a:xfrm>
        </p:spPr>
        <p:txBody>
          <a:bodyPr/>
          <a:lstStyle>
            <a:lvl1pPr marL="0" indent="0">
              <a:lnSpc>
                <a:spcPct val="110000"/>
              </a:lnSpc>
              <a:spcBef>
                <a:spcPts val="0"/>
              </a:spcBef>
              <a:spcAft>
                <a:spcPts val="899"/>
              </a:spcAft>
              <a:buNone/>
              <a:defRPr sz="1800" b="0" i="0">
                <a:solidFill>
                  <a:schemeClr val="accent2"/>
                </a:solidFill>
                <a:latin typeface="Roboto Light" charset="0"/>
                <a:ea typeface="Roboto Light" charset="0"/>
                <a:cs typeface="Roboto Light" charset="0"/>
              </a:defRPr>
            </a:lvl1pPr>
          </a:lstStyle>
          <a:p>
            <a:pPr lvl="0"/>
            <a:r>
              <a:rPr lang="en-US"/>
              <a:t>Edit Master text styles</a:t>
            </a:r>
          </a:p>
        </p:txBody>
      </p:sp>
      <p:sp>
        <p:nvSpPr>
          <p:cNvPr id="3" name="Rectangle 2"/>
          <p:cNvSpPr/>
          <p:nvPr/>
        </p:nvSpPr>
        <p:spPr>
          <a:xfrm>
            <a:off x="6101490" y="0"/>
            <a:ext cx="609051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45701" tIns="22850" rIns="45701" bIns="22850" anchor="ctr"/>
          <a:lstStyle/>
          <a:p>
            <a:pPr algn="ctr" defTabSz="913943" fontAlgn="auto">
              <a:spcBef>
                <a:spcPts val="0"/>
              </a:spcBef>
              <a:spcAft>
                <a:spcPts val="0"/>
              </a:spcAft>
              <a:defRPr/>
            </a:pPr>
            <a:endParaRPr lang="en-US" sz="1800" dirty="0">
              <a:solidFill>
                <a:srgbClr val="4D4F53"/>
              </a:solidFill>
              <a:cs typeface="Lato Light"/>
            </a:endParaRPr>
          </a:p>
        </p:txBody>
      </p:sp>
      <p:sp>
        <p:nvSpPr>
          <p:cNvPr id="5" name="TextBox 11"/>
          <p:cNvSpPr txBox="1">
            <a:spLocks noChangeArrowheads="1"/>
          </p:cNvSpPr>
          <p:nvPr/>
        </p:nvSpPr>
        <p:spPr bwMode="auto">
          <a:xfrm>
            <a:off x="11467113" y="6372225"/>
            <a:ext cx="341675" cy="246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98" tIns="45699" rIns="91398" bIns="4569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999" b="1">
                <a:solidFill>
                  <a:schemeClr val="bg2"/>
                </a:solidFill>
                <a:latin typeface="Roboto Light" panose="02000000000000000000" pitchFamily="2" charset="0"/>
                <a:ea typeface="Roboto Light" panose="02000000000000000000" pitchFamily="2" charset="0"/>
              </a:rPr>
              <a:pPr algn="ctr"/>
              <a:t>‹#›</a:t>
            </a:fld>
            <a:endParaRPr lang="id-ID" altLang="en-US" sz="999" dirty="0">
              <a:solidFill>
                <a:schemeClr val="bg2"/>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814374232"/>
      </p:ext>
    </p:extLst>
  </p:cSld>
  <p:clrMapOvr>
    <a:masterClrMapping/>
  </p:clrMapOvr>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2051050"/>
            <a:ext cx="2439829" cy="2381250"/>
          </a:xfrm>
          <a:noFill/>
        </p:spPr>
        <p:txBody>
          <a:bodyPr rtlCol="0">
            <a:normAutofit/>
          </a:bodyPr>
          <a:lstStyle>
            <a:lvl1pPr marL="0" indent="0">
              <a:buNone/>
              <a:defRPr sz="1400">
                <a:latin typeface="Lato Light"/>
                <a:cs typeface="Lato Light"/>
              </a:defRPr>
            </a:lvl1pPr>
          </a:lstStyle>
          <a:p>
            <a:pPr lvl="0"/>
            <a:r>
              <a:rPr lang="en-US" noProof="0"/>
              <a:t>Click icon to add picture</a:t>
            </a:r>
          </a:p>
        </p:txBody>
      </p:sp>
      <p:sp>
        <p:nvSpPr>
          <p:cNvPr id="16" name="Picture Placeholder 2"/>
          <p:cNvSpPr>
            <a:spLocks noGrp="1"/>
          </p:cNvSpPr>
          <p:nvPr>
            <p:ph type="pic" sz="quarter" idx="12"/>
          </p:nvPr>
        </p:nvSpPr>
        <p:spPr>
          <a:xfrm>
            <a:off x="4883619" y="2051050"/>
            <a:ext cx="2439829" cy="2381250"/>
          </a:xfrm>
          <a:noFill/>
        </p:spPr>
        <p:txBody>
          <a:bodyPr rtlCol="0">
            <a:normAutofit/>
          </a:bodyPr>
          <a:lstStyle>
            <a:lvl1pPr marL="0" indent="0">
              <a:buNone/>
              <a:defRPr sz="1400">
                <a:latin typeface="Lato Light"/>
                <a:cs typeface="Lato Light"/>
              </a:defRPr>
            </a:lvl1pPr>
          </a:lstStyle>
          <a:p>
            <a:pPr lvl="0"/>
            <a:r>
              <a:rPr lang="en-US" noProof="0"/>
              <a:t>Click icon to add picture</a:t>
            </a:r>
          </a:p>
        </p:txBody>
      </p:sp>
      <p:sp>
        <p:nvSpPr>
          <p:cNvPr id="18" name="Picture Placeholder 2"/>
          <p:cNvSpPr>
            <a:spLocks noGrp="1"/>
          </p:cNvSpPr>
          <p:nvPr>
            <p:ph type="pic" sz="quarter" idx="14"/>
          </p:nvPr>
        </p:nvSpPr>
        <p:spPr>
          <a:xfrm>
            <a:off x="2444187" y="4432300"/>
            <a:ext cx="2439829" cy="2425701"/>
          </a:xfrm>
          <a:noFill/>
        </p:spPr>
        <p:txBody>
          <a:bodyPr rtlCol="0">
            <a:normAutofit/>
          </a:bodyPr>
          <a:lstStyle>
            <a:lvl1pPr marL="0" indent="0">
              <a:buNone/>
              <a:defRPr sz="1400">
                <a:latin typeface="Lato Light"/>
                <a:cs typeface="Lato Light"/>
              </a:defRPr>
            </a:lvl1pPr>
          </a:lstStyle>
          <a:p>
            <a:pPr lvl="0"/>
            <a:r>
              <a:rPr lang="en-US" noProof="0"/>
              <a:t>Click icon to add picture</a:t>
            </a:r>
          </a:p>
        </p:txBody>
      </p:sp>
      <p:sp>
        <p:nvSpPr>
          <p:cNvPr id="19" name="Picture Placeholder 2"/>
          <p:cNvSpPr>
            <a:spLocks noGrp="1"/>
          </p:cNvSpPr>
          <p:nvPr>
            <p:ph type="pic" sz="quarter" idx="15"/>
          </p:nvPr>
        </p:nvSpPr>
        <p:spPr>
          <a:xfrm>
            <a:off x="9763278" y="2051050"/>
            <a:ext cx="2439829" cy="2381250"/>
          </a:xfrm>
          <a:noFill/>
        </p:spPr>
        <p:txBody>
          <a:bodyPr rtlCol="0">
            <a:normAutofit/>
          </a:bodyPr>
          <a:lstStyle>
            <a:lvl1pPr marL="0" indent="0">
              <a:buNone/>
              <a:defRPr sz="1400">
                <a:latin typeface="Lato Light"/>
                <a:cs typeface="Lato Light"/>
              </a:defRPr>
            </a:lvl1pPr>
          </a:lstStyle>
          <a:p>
            <a:pPr lvl="0"/>
            <a:r>
              <a:rPr lang="en-US" noProof="0"/>
              <a:t>Click icon to add picture</a:t>
            </a:r>
          </a:p>
        </p:txBody>
      </p:sp>
      <p:sp>
        <p:nvSpPr>
          <p:cNvPr id="20" name="Picture Placeholder 2"/>
          <p:cNvSpPr>
            <a:spLocks noGrp="1"/>
          </p:cNvSpPr>
          <p:nvPr>
            <p:ph type="pic" sz="quarter" idx="16"/>
          </p:nvPr>
        </p:nvSpPr>
        <p:spPr>
          <a:xfrm>
            <a:off x="7323448" y="4432300"/>
            <a:ext cx="2439829" cy="2425701"/>
          </a:xfrm>
          <a:noFill/>
        </p:spPr>
        <p:txBody>
          <a:bodyPr rtlCol="0">
            <a:normAutofit/>
          </a:bodyPr>
          <a:lstStyle>
            <a:lvl1pPr marL="0" indent="0">
              <a:buNone/>
              <a:defRPr sz="1400">
                <a:latin typeface="Lato Light"/>
                <a:cs typeface="Lato Light"/>
              </a:defRPr>
            </a:lvl1pPr>
          </a:lstStyle>
          <a:p>
            <a:pPr lvl="0"/>
            <a:r>
              <a:rPr lang="en-US" noProof="0"/>
              <a:t>Click icon to add picture</a:t>
            </a:r>
          </a:p>
        </p:txBody>
      </p:sp>
      <p:sp>
        <p:nvSpPr>
          <p:cNvPr id="8" name="Date Placeholder 6"/>
          <p:cNvSpPr>
            <a:spLocks noGrp="1"/>
          </p:cNvSpPr>
          <p:nvPr>
            <p:ph type="dt" sz="half" idx="17"/>
          </p:nvPr>
        </p:nvSpPr>
        <p:spPr>
          <a:xfrm>
            <a:off x="609759" y="8333582"/>
            <a:ext cx="2844747" cy="365125"/>
          </a:xfrm>
          <a:prstGeom prst="rect">
            <a:avLst/>
          </a:prstGeom>
        </p:spPr>
        <p:txBody>
          <a:bodyPr lIns="243797" tIns="121899" rIns="243797" bIns="121899"/>
          <a:lstStyle>
            <a:lvl1pPr defTabSz="914217" fontAlgn="auto">
              <a:spcBef>
                <a:spcPts val="0"/>
              </a:spcBef>
              <a:spcAft>
                <a:spcPts val="0"/>
              </a:spcAft>
              <a:defRPr dirty="0">
                <a:latin typeface="+mn-lt"/>
                <a:ea typeface="+mn-ea"/>
              </a:defRPr>
            </a:lvl1pPr>
          </a:lstStyle>
          <a:p>
            <a:pPr>
              <a:defRPr/>
            </a:pPr>
            <a:r>
              <a:rPr lang="en-US"/>
              <a:t>www.bestppt.com</a:t>
            </a:r>
          </a:p>
        </p:txBody>
      </p:sp>
    </p:spTree>
    <p:extLst>
      <p:ext uri="{BB962C8B-B14F-4D97-AF65-F5344CB8AC3E}">
        <p14:creationId xmlns:p14="http://schemas.microsoft.com/office/powerpoint/2010/main" val="324702734"/>
      </p:ext>
    </p:extLst>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4135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wo Bar Text Subtitle">
    <p:spTree>
      <p:nvGrpSpPr>
        <p:cNvPr id="1" name=""/>
        <p:cNvGrpSpPr/>
        <p:nvPr/>
      </p:nvGrpSpPr>
      <p:grpSpPr>
        <a:xfrm>
          <a:off x="0" y="0"/>
          <a:ext cx="0" cy="0"/>
          <a:chOff x="0" y="0"/>
          <a:chExt cx="0" cy="0"/>
        </a:xfrm>
      </p:grpSpPr>
      <p:sp>
        <p:nvSpPr>
          <p:cNvPr id="14" name="Picture Placeholder 9"/>
          <p:cNvSpPr>
            <a:spLocks noGrp="1"/>
          </p:cNvSpPr>
          <p:nvPr>
            <p:ph type="pic" sz="quarter" idx="11"/>
          </p:nvPr>
        </p:nvSpPr>
        <p:spPr>
          <a:xfrm>
            <a:off x="0" y="0"/>
            <a:ext cx="12192000" cy="4836958"/>
          </a:xfrm>
          <a:noFill/>
        </p:spPr>
        <p:txBody>
          <a:bodyPr rtlCol="0">
            <a:normAutofit/>
          </a:bodyPr>
          <a:lstStyle>
            <a:lvl1pPr marL="0" indent="0">
              <a:buNone/>
              <a:defRPr sz="1050">
                <a:solidFill>
                  <a:schemeClr val="tx1">
                    <a:lumMod val="50000"/>
                    <a:lumOff val="50000"/>
                  </a:schemeClr>
                </a:solidFill>
              </a:defRPr>
            </a:lvl1pPr>
          </a:lstStyle>
          <a:p>
            <a:pPr lvl="0"/>
            <a:r>
              <a:rPr lang="en-US" noProof="0"/>
              <a:t>Click icon to add picture</a:t>
            </a:r>
          </a:p>
        </p:txBody>
      </p:sp>
    </p:spTree>
    <p:extLst>
      <p:ext uri="{BB962C8B-B14F-4D97-AF65-F5344CB8AC3E}">
        <p14:creationId xmlns:p14="http://schemas.microsoft.com/office/powerpoint/2010/main" val="3460038389"/>
      </p:ext>
    </p:extLst>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ts val="24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11323781" y="6300673"/>
            <a:ext cx="517237" cy="311901"/>
          </a:xfrm>
          <a:prstGeom prst="rect">
            <a:avLst/>
          </a:prstGeom>
        </p:spPr>
        <p:txBody>
          <a:bodyPr anchor="ctr"/>
          <a:lstStyle>
            <a:lvl1pPr algn="ctr">
              <a:defRPr sz="800"/>
            </a:lvl1pPr>
          </a:lstStyle>
          <a:p>
            <a:fld id="{F64E8C8B-9687-445E-AEB3-4C8A66E6F288}" type="slidenum">
              <a:rPr lang="en-US" smtClean="0"/>
              <a:pPr/>
              <a:t>‹#›</a:t>
            </a:fld>
            <a:endParaRPr lang="en-US" dirty="0"/>
          </a:p>
        </p:txBody>
      </p:sp>
      <p:sp>
        <p:nvSpPr>
          <p:cNvPr id="6" name="Rectangle 4"/>
          <p:cNvSpPr>
            <a:spLocks noGrp="1" noChangeArrowheads="1"/>
          </p:cNvSpPr>
          <p:nvPr>
            <p:ph type="ftr" sz="quarter" idx="3"/>
          </p:nvPr>
        </p:nvSpPr>
        <p:spPr>
          <a:xfrm>
            <a:off x="4165985" y="6300673"/>
            <a:ext cx="3860030" cy="237626"/>
          </a:xfrm>
          <a:prstGeom prst="rect">
            <a:avLst/>
          </a:prstGeom>
        </p:spPr>
        <p:txBody>
          <a:bodyPr/>
          <a:lstStyle>
            <a:lvl1pPr algn="ctr">
              <a:defRPr sz="800" i="1" baseline="0"/>
            </a:lvl1pPr>
          </a:lstStyle>
          <a:p>
            <a:pPr>
              <a:defRPr/>
            </a:pPr>
            <a:r>
              <a:rPr lang="en-US"/>
              <a:t>LMI Confidential</a:t>
            </a:r>
            <a:endParaRPr lang="en-US" dirty="0"/>
          </a:p>
        </p:txBody>
      </p:sp>
    </p:spTree>
    <p:extLst>
      <p:ext uri="{BB962C8B-B14F-4D97-AF65-F5344CB8AC3E}">
        <p14:creationId xmlns:p14="http://schemas.microsoft.com/office/powerpoint/2010/main" val="3309490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p:txBody>
          <a:bodyPr/>
          <a:lstStyle>
            <a:lvl1pPr>
              <a:defRPr sz="882"/>
            </a:lvl1pPr>
          </a:lstStyle>
          <a:p>
            <a:pPr>
              <a:defRPr/>
            </a:pP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00141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986" y="1355912"/>
            <a:ext cx="10972030" cy="4525776"/>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05647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9016063"/>
      </p:ext>
    </p:extLst>
  </p:cSld>
  <p:clrMapOvr>
    <a:masterClrMapping/>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DC0DA2-3FB2-4D40-9553-574281B17171}"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3846811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C0DA2-3FB2-4D40-9553-574281B17171}"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2632782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DC0DA2-3FB2-4D40-9553-574281B17171}"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410703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C0DA2-3FB2-4D40-9553-574281B17171}"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3462465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C0DA2-3FB2-4D40-9553-574281B17171}"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4256331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DC0DA2-3FB2-4D40-9553-574281B17171}"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3605761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C0DA2-3FB2-4D40-9553-574281B17171}"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1058228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DC0DA2-3FB2-4D40-9553-574281B17171}"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4106840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DC0DA2-3FB2-4D40-9553-574281B17171}"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2461256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C0DA2-3FB2-4D40-9553-574281B17171}"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24587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half page with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6257968" y="914400"/>
            <a:ext cx="5934033" cy="5943600"/>
          </a:xfrm>
        </p:spPr>
        <p:txBody>
          <a:bodyPr tIns="0" rIns="0" bIns="0"/>
          <a:lstStyle/>
          <a:p>
            <a:pPr marL="342797" marR="0" lvl="0" indent="-342797" algn="l" defTabSz="913333" rtl="0" eaLnBrk="1" fontAlgn="base" latinLnBrk="0" hangingPunct="1">
              <a:lnSpc>
                <a:spcPct val="90000"/>
              </a:lnSpc>
              <a:spcBef>
                <a:spcPts val="999"/>
              </a:spcBef>
              <a:spcAft>
                <a:spcPct val="0"/>
              </a:spcAft>
              <a:buClr>
                <a:srgbClr val="E36F1E"/>
              </a:buClr>
              <a:buSzTx/>
              <a:buFont typeface="Arial" panose="020B0604020202020204" pitchFamily="34" charset="0"/>
              <a:buNone/>
              <a:tabLst/>
              <a:defRPr/>
            </a:pPr>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0"/>
          </p:nvPr>
        </p:nvSpPr>
        <p:spPr>
          <a:xfrm>
            <a:off x="399361" y="1404145"/>
            <a:ext cx="5781172" cy="4719638"/>
          </a:xfrm>
        </p:spPr>
        <p:txBody>
          <a:bodyPr numCol="1" spcCol="914400"/>
          <a:lstStyle>
            <a:lvl1pPr marL="114266" indent="0">
              <a:lnSpc>
                <a:spcPct val="100000"/>
              </a:lnSpc>
              <a:spcBef>
                <a:spcPts val="0"/>
              </a:spcBef>
              <a:spcAft>
                <a:spcPts val="1200"/>
              </a:spcAft>
              <a:buFontTx/>
              <a:buNone/>
              <a:defRPr sz="2000" baseline="0">
                <a:latin typeface="Roboto Light" charset="0"/>
              </a:defRPr>
            </a:lvl1pPr>
            <a:lvl2pPr marL="457063" indent="-228532">
              <a:lnSpc>
                <a:spcPct val="100000"/>
              </a:lnSpc>
              <a:spcBef>
                <a:spcPts val="0"/>
              </a:spcBef>
              <a:spcAft>
                <a:spcPts val="600"/>
              </a:spcAft>
              <a:buFont typeface="Arial" charset="0"/>
              <a:buChar char="•"/>
              <a:defRPr sz="1800" baseline="0">
                <a:latin typeface="Roboto Light" charset="0"/>
              </a:defRPr>
            </a:lvl2pPr>
            <a:lvl3pPr marL="685595" indent="-228532">
              <a:lnSpc>
                <a:spcPct val="100000"/>
              </a:lnSpc>
              <a:spcBef>
                <a:spcPts val="0"/>
              </a:spcBef>
              <a:spcAft>
                <a:spcPts val="600"/>
              </a:spcAft>
              <a:buFont typeface=".HelveticaNeueDeskInterface-Regular" charset="-120"/>
              <a:buChar char="–"/>
              <a:defRPr sz="1800" baseline="0">
                <a:latin typeface="Roboto Light" charset="0"/>
              </a:defRPr>
            </a:lvl3pPr>
            <a:lvl4pPr marL="914126" indent="-228532">
              <a:lnSpc>
                <a:spcPct val="100000"/>
              </a:lnSpc>
              <a:spcBef>
                <a:spcPts val="0"/>
              </a:spcBef>
              <a:spcAft>
                <a:spcPts val="600"/>
              </a:spcAft>
              <a:buFont typeface="Arial" charset="0"/>
              <a:buChar char="•"/>
              <a:defRPr sz="1800" baseline="0">
                <a:latin typeface="Roboto Light" charset="0"/>
              </a:defRPr>
            </a:lvl4pPr>
            <a:lvl5pPr marL="1142657" indent="-228532">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39219"/>
      </p:ext>
    </p:extLst>
  </p:cSld>
  <p:clrMapOvr>
    <a:masterClrMapping/>
  </p:clrMapOvr>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C0DA2-3FB2-4D40-9553-574281B17171}"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B38FB-C75A-43E9-BEA0-FBA20AFEFA12}" type="slidenum">
              <a:rPr lang="en-US" smtClean="0"/>
              <a:t>‹#›</a:t>
            </a:fld>
            <a:endParaRPr lang="en-US"/>
          </a:p>
        </p:txBody>
      </p:sp>
    </p:spTree>
    <p:extLst>
      <p:ext uri="{BB962C8B-B14F-4D97-AF65-F5344CB8AC3E}">
        <p14:creationId xmlns:p14="http://schemas.microsoft.com/office/powerpoint/2010/main" val="2962299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59090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984399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width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99362" y="1404146"/>
            <a:ext cx="11394319" cy="4719638"/>
          </a:xfrm>
        </p:spPr>
        <p:txBody>
          <a:bodyPr numCol="1" spcCol="914400"/>
          <a:lstStyle>
            <a:lvl1pPr marL="114267" indent="0">
              <a:lnSpc>
                <a:spcPct val="100000"/>
              </a:lnSpc>
              <a:spcBef>
                <a:spcPts val="0"/>
              </a:spcBef>
              <a:spcAft>
                <a:spcPts val="900"/>
              </a:spcAft>
              <a:buFontTx/>
              <a:buNone/>
              <a:defRPr sz="2000" baseline="0">
                <a:latin typeface="Roboto Light" charset="0"/>
              </a:defRPr>
            </a:lvl1pPr>
            <a:lvl2pPr marL="457069" indent="-228535">
              <a:lnSpc>
                <a:spcPct val="100000"/>
              </a:lnSpc>
              <a:spcBef>
                <a:spcPts val="0"/>
              </a:spcBef>
              <a:spcAft>
                <a:spcPts val="600"/>
              </a:spcAft>
              <a:buFont typeface="Arial" charset="0"/>
              <a:buChar char="•"/>
              <a:defRPr sz="1800" baseline="0">
                <a:latin typeface="Roboto Light" charset="0"/>
              </a:defRPr>
            </a:lvl2pPr>
            <a:lvl3pPr marL="685603" indent="-228535">
              <a:lnSpc>
                <a:spcPct val="100000"/>
              </a:lnSpc>
              <a:spcBef>
                <a:spcPts val="0"/>
              </a:spcBef>
              <a:spcAft>
                <a:spcPts val="600"/>
              </a:spcAft>
              <a:buFont typeface=".HelveticaNeueDeskInterface-Regular" charset="-120"/>
              <a:buChar char="–"/>
              <a:defRPr sz="1800" baseline="0">
                <a:latin typeface="Roboto Light" charset="0"/>
              </a:defRPr>
            </a:lvl3pPr>
            <a:lvl4pPr marL="914137" indent="-228535">
              <a:lnSpc>
                <a:spcPct val="100000"/>
              </a:lnSpc>
              <a:spcBef>
                <a:spcPts val="0"/>
              </a:spcBef>
              <a:spcAft>
                <a:spcPts val="600"/>
              </a:spcAft>
              <a:buFont typeface="Arial" charset="0"/>
              <a:buChar char="•"/>
              <a:defRPr sz="1800" baseline="0">
                <a:latin typeface="Roboto Light" charset="0"/>
              </a:defRPr>
            </a:lvl4pPr>
            <a:lvl5pPr marL="1142672" indent="-228535">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876272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99361" y="1404144"/>
            <a:ext cx="5487829" cy="4719638"/>
          </a:xfrm>
        </p:spPr>
        <p:txBody>
          <a:bodyPr numCol="1" spcCol="914400"/>
          <a:lstStyle>
            <a:lvl1pPr marL="114300" indent="0">
              <a:lnSpc>
                <a:spcPct val="100000"/>
              </a:lnSpc>
              <a:spcBef>
                <a:spcPts val="0"/>
              </a:spcBef>
              <a:spcAft>
                <a:spcPts val="900"/>
              </a:spcAft>
              <a:buFontTx/>
              <a:buNone/>
              <a:defRPr sz="2000" baseline="0">
                <a:latin typeface="Roboto Light" charset="0"/>
              </a:defRPr>
            </a:lvl1pPr>
            <a:lvl2pPr marL="457200" indent="-228600">
              <a:lnSpc>
                <a:spcPct val="100000"/>
              </a:lnSpc>
              <a:spcBef>
                <a:spcPts val="0"/>
              </a:spcBef>
              <a:spcAft>
                <a:spcPts val="600"/>
              </a:spcAft>
              <a:buFont typeface="Arial" charset="0"/>
              <a:buChar char="•"/>
              <a:defRPr sz="1800" baseline="0">
                <a:latin typeface="Roboto Light" charset="0"/>
              </a:defRPr>
            </a:lvl2pPr>
            <a:lvl3pPr marL="685800" indent="-228600">
              <a:lnSpc>
                <a:spcPct val="100000"/>
              </a:lnSpc>
              <a:spcBef>
                <a:spcPts val="0"/>
              </a:spcBef>
              <a:spcAft>
                <a:spcPts val="600"/>
              </a:spcAft>
              <a:buFont typeface=".HelveticaNeueDeskInterface-Regular" charset="-120"/>
              <a:buChar char="–"/>
              <a:defRPr sz="1800" baseline="0">
                <a:latin typeface="Roboto Light" charset="0"/>
              </a:defRPr>
            </a:lvl3pPr>
            <a:lvl4pPr marL="914400" indent="-228600">
              <a:lnSpc>
                <a:spcPct val="100000"/>
              </a:lnSpc>
              <a:spcBef>
                <a:spcPts val="0"/>
              </a:spcBef>
              <a:spcAft>
                <a:spcPts val="900"/>
              </a:spcAft>
              <a:buFont typeface="Arial" charset="0"/>
              <a:buChar char="•"/>
              <a:defRPr sz="1800" baseline="0">
                <a:latin typeface="Roboto Light" charset="0"/>
              </a:defRPr>
            </a:lvl4pPr>
            <a:lvl5pPr marL="1143000" indent="-228600">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p:cNvSpPr>
            <a:spLocks noGrp="1"/>
          </p:cNvSpPr>
          <p:nvPr>
            <p:ph type="body" sz="quarter" idx="11"/>
          </p:nvPr>
        </p:nvSpPr>
        <p:spPr>
          <a:xfrm>
            <a:off x="6313609" y="1404144"/>
            <a:ext cx="5487829" cy="4719638"/>
          </a:xfrm>
        </p:spPr>
        <p:txBody>
          <a:bodyPr numCol="1" spcCol="914400"/>
          <a:lstStyle>
            <a:lvl1pPr marL="114300" indent="0">
              <a:lnSpc>
                <a:spcPct val="100000"/>
              </a:lnSpc>
              <a:spcBef>
                <a:spcPts val="0"/>
              </a:spcBef>
              <a:spcAft>
                <a:spcPts val="900"/>
              </a:spcAft>
              <a:buFontTx/>
              <a:buNone/>
              <a:defRPr sz="2000" baseline="0">
                <a:latin typeface="Roboto Light" charset="0"/>
              </a:defRPr>
            </a:lvl1pPr>
            <a:lvl2pPr marL="457200" indent="-228600">
              <a:lnSpc>
                <a:spcPct val="100000"/>
              </a:lnSpc>
              <a:spcBef>
                <a:spcPts val="0"/>
              </a:spcBef>
              <a:spcAft>
                <a:spcPts val="600"/>
              </a:spcAft>
              <a:buFont typeface="Arial" charset="0"/>
              <a:buChar char="•"/>
              <a:defRPr sz="1800" baseline="0">
                <a:latin typeface="Roboto Light" charset="0"/>
              </a:defRPr>
            </a:lvl2pPr>
            <a:lvl3pPr marL="685800" indent="-228600">
              <a:lnSpc>
                <a:spcPct val="100000"/>
              </a:lnSpc>
              <a:spcBef>
                <a:spcPts val="0"/>
              </a:spcBef>
              <a:spcAft>
                <a:spcPts val="600"/>
              </a:spcAft>
              <a:buFont typeface=".HelveticaNeueDeskInterface-Regular" charset="-120"/>
              <a:buChar char="–"/>
              <a:defRPr sz="1800" baseline="0">
                <a:latin typeface="Roboto Light" charset="0"/>
              </a:defRPr>
            </a:lvl3pPr>
            <a:lvl4pPr marL="914400" indent="-228600">
              <a:lnSpc>
                <a:spcPct val="100000"/>
              </a:lnSpc>
              <a:spcBef>
                <a:spcPts val="0"/>
              </a:spcBef>
              <a:spcAft>
                <a:spcPts val="900"/>
              </a:spcAft>
              <a:buFont typeface="Arial" charset="0"/>
              <a:buChar char="•"/>
              <a:defRPr sz="1800" baseline="0">
                <a:latin typeface="Roboto Light" charset="0"/>
              </a:defRPr>
            </a:lvl4pPr>
            <a:lvl5pPr marL="1143000" indent="-228600">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45006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column text">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99360" y="1404144"/>
            <a:ext cx="2743915" cy="4719638"/>
          </a:xfrm>
        </p:spPr>
        <p:txBody>
          <a:bodyPr numCol="1" spcCol="914400"/>
          <a:lstStyle>
            <a:lvl1pPr marL="114300" indent="0">
              <a:lnSpc>
                <a:spcPct val="100000"/>
              </a:lnSpc>
              <a:spcBef>
                <a:spcPts val="0"/>
              </a:spcBef>
              <a:spcAft>
                <a:spcPts val="1200"/>
              </a:spcAft>
              <a:buFontTx/>
              <a:buNone/>
              <a:defRPr sz="2000" baseline="0">
                <a:latin typeface="Roboto Light" charset="0"/>
              </a:defRPr>
            </a:lvl1pPr>
            <a:lvl2pPr marL="457200" indent="-228600">
              <a:lnSpc>
                <a:spcPct val="100000"/>
              </a:lnSpc>
              <a:spcBef>
                <a:spcPts val="300"/>
              </a:spcBef>
              <a:spcAft>
                <a:spcPts val="600"/>
              </a:spcAft>
              <a:buFont typeface="Arial" charset="0"/>
              <a:buChar char="•"/>
              <a:defRPr sz="1800" baseline="0">
                <a:latin typeface="Roboto Light" charset="0"/>
              </a:defRPr>
            </a:lvl2pPr>
            <a:lvl3pPr marL="685800" indent="-228600">
              <a:lnSpc>
                <a:spcPct val="100000"/>
              </a:lnSpc>
              <a:spcBef>
                <a:spcPts val="0"/>
              </a:spcBef>
              <a:spcAft>
                <a:spcPts val="600"/>
              </a:spcAft>
              <a:buFont typeface=".HelveticaNeueDeskInterface-Regular" charset="-120"/>
              <a:buChar char="–"/>
              <a:defRPr sz="1800" baseline="0">
                <a:latin typeface="Roboto Light" charset="0"/>
              </a:defRPr>
            </a:lvl3pPr>
            <a:lvl4pPr marL="914400" indent="-228600">
              <a:lnSpc>
                <a:spcPct val="100000"/>
              </a:lnSpc>
              <a:spcBef>
                <a:spcPts val="0"/>
              </a:spcBef>
              <a:spcAft>
                <a:spcPts val="900"/>
              </a:spcAft>
              <a:buFont typeface="Arial" charset="0"/>
              <a:buChar char="•"/>
              <a:defRPr sz="1800" baseline="0">
                <a:latin typeface="Roboto Light" charset="0"/>
              </a:defRPr>
            </a:lvl4pPr>
            <a:lvl5pPr marL="1143000" indent="-228600">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p:cNvSpPr>
            <a:spLocks noGrp="1"/>
          </p:cNvSpPr>
          <p:nvPr>
            <p:ph type="body" sz="quarter" idx="11"/>
          </p:nvPr>
        </p:nvSpPr>
        <p:spPr>
          <a:xfrm>
            <a:off x="3297774" y="1404144"/>
            <a:ext cx="2743915" cy="4719638"/>
          </a:xfrm>
        </p:spPr>
        <p:txBody>
          <a:bodyPr numCol="1" spcCol="914400"/>
          <a:lstStyle>
            <a:lvl1pPr marL="114300" indent="0">
              <a:lnSpc>
                <a:spcPct val="100000"/>
              </a:lnSpc>
              <a:spcBef>
                <a:spcPts val="0"/>
              </a:spcBef>
              <a:spcAft>
                <a:spcPts val="1200"/>
              </a:spcAft>
              <a:buFontTx/>
              <a:buNone/>
              <a:defRPr sz="2000" baseline="0">
                <a:latin typeface="Roboto Light" charset="0"/>
              </a:defRPr>
            </a:lvl1pPr>
            <a:lvl2pPr marL="457200" indent="-228600">
              <a:lnSpc>
                <a:spcPct val="100000"/>
              </a:lnSpc>
              <a:spcBef>
                <a:spcPts val="300"/>
              </a:spcBef>
              <a:spcAft>
                <a:spcPts val="600"/>
              </a:spcAft>
              <a:buFont typeface="Arial" charset="0"/>
              <a:buChar char="•"/>
              <a:defRPr sz="1800" baseline="0">
                <a:latin typeface="Roboto Light" charset="0"/>
              </a:defRPr>
            </a:lvl2pPr>
            <a:lvl3pPr marL="685800" indent="-228600">
              <a:lnSpc>
                <a:spcPct val="100000"/>
              </a:lnSpc>
              <a:spcBef>
                <a:spcPts val="0"/>
              </a:spcBef>
              <a:spcAft>
                <a:spcPts val="600"/>
              </a:spcAft>
              <a:buFont typeface=".HelveticaNeueDeskInterface-Regular" charset="-120"/>
              <a:buChar char="–"/>
              <a:defRPr sz="1800" baseline="0">
                <a:latin typeface="Roboto Light" charset="0"/>
              </a:defRPr>
            </a:lvl3pPr>
            <a:lvl4pPr marL="914400" indent="-228600">
              <a:lnSpc>
                <a:spcPct val="100000"/>
              </a:lnSpc>
              <a:spcBef>
                <a:spcPts val="0"/>
              </a:spcBef>
              <a:spcAft>
                <a:spcPts val="900"/>
              </a:spcAft>
              <a:buFont typeface="Arial" charset="0"/>
              <a:buChar char="•"/>
              <a:defRPr sz="1800" baseline="0">
                <a:latin typeface="Roboto Light" charset="0"/>
              </a:defRPr>
            </a:lvl4pPr>
            <a:lvl5pPr marL="1143000" indent="-228600">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2"/>
          </p:nvPr>
        </p:nvSpPr>
        <p:spPr>
          <a:xfrm>
            <a:off x="6196187" y="1404144"/>
            <a:ext cx="2743915" cy="4719638"/>
          </a:xfrm>
        </p:spPr>
        <p:txBody>
          <a:bodyPr numCol="1" spcCol="914400"/>
          <a:lstStyle>
            <a:lvl1pPr marL="114300" indent="0">
              <a:lnSpc>
                <a:spcPct val="100000"/>
              </a:lnSpc>
              <a:spcBef>
                <a:spcPts val="0"/>
              </a:spcBef>
              <a:spcAft>
                <a:spcPts val="1200"/>
              </a:spcAft>
              <a:buFontTx/>
              <a:buNone/>
              <a:defRPr sz="2000" baseline="0">
                <a:latin typeface="Roboto Light" charset="0"/>
              </a:defRPr>
            </a:lvl1pPr>
            <a:lvl2pPr marL="457200" indent="-228600">
              <a:lnSpc>
                <a:spcPct val="100000"/>
              </a:lnSpc>
              <a:spcBef>
                <a:spcPts val="300"/>
              </a:spcBef>
              <a:spcAft>
                <a:spcPts val="600"/>
              </a:spcAft>
              <a:buFont typeface="Arial" charset="0"/>
              <a:buChar char="•"/>
              <a:defRPr sz="1800" baseline="0">
                <a:latin typeface="Roboto Light" charset="0"/>
              </a:defRPr>
            </a:lvl2pPr>
            <a:lvl3pPr marL="685800" indent="-228600">
              <a:lnSpc>
                <a:spcPct val="100000"/>
              </a:lnSpc>
              <a:spcBef>
                <a:spcPts val="0"/>
              </a:spcBef>
              <a:spcAft>
                <a:spcPts val="600"/>
              </a:spcAft>
              <a:buFont typeface=".HelveticaNeueDeskInterface-Regular" charset="-120"/>
              <a:buChar char="–"/>
              <a:defRPr sz="1800" baseline="0">
                <a:latin typeface="Roboto Light" charset="0"/>
              </a:defRPr>
            </a:lvl3pPr>
            <a:lvl4pPr marL="914400" indent="-228600">
              <a:lnSpc>
                <a:spcPct val="100000"/>
              </a:lnSpc>
              <a:spcBef>
                <a:spcPts val="0"/>
              </a:spcBef>
              <a:spcAft>
                <a:spcPts val="900"/>
              </a:spcAft>
              <a:buFont typeface="Arial" charset="0"/>
              <a:buChar char="•"/>
              <a:defRPr sz="1800" baseline="0">
                <a:latin typeface="Roboto Light" charset="0"/>
              </a:defRPr>
            </a:lvl4pPr>
            <a:lvl5pPr marL="1143000" indent="-228600">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3"/>
          </p:nvPr>
        </p:nvSpPr>
        <p:spPr>
          <a:xfrm>
            <a:off x="9094602" y="1404144"/>
            <a:ext cx="2743915" cy="4719638"/>
          </a:xfrm>
        </p:spPr>
        <p:txBody>
          <a:bodyPr numCol="1" spcCol="914400"/>
          <a:lstStyle>
            <a:lvl1pPr marL="114300" indent="0">
              <a:lnSpc>
                <a:spcPct val="100000"/>
              </a:lnSpc>
              <a:spcBef>
                <a:spcPts val="0"/>
              </a:spcBef>
              <a:spcAft>
                <a:spcPts val="1200"/>
              </a:spcAft>
              <a:buFontTx/>
              <a:buNone/>
              <a:defRPr sz="2000" baseline="0">
                <a:latin typeface="Roboto Light" charset="0"/>
              </a:defRPr>
            </a:lvl1pPr>
            <a:lvl2pPr marL="457200" indent="-228600">
              <a:lnSpc>
                <a:spcPct val="100000"/>
              </a:lnSpc>
              <a:spcBef>
                <a:spcPts val="300"/>
              </a:spcBef>
              <a:spcAft>
                <a:spcPts val="600"/>
              </a:spcAft>
              <a:buFont typeface="Arial" charset="0"/>
              <a:buChar char="•"/>
              <a:defRPr sz="1800" baseline="0">
                <a:latin typeface="Roboto Light" charset="0"/>
              </a:defRPr>
            </a:lvl2pPr>
            <a:lvl3pPr marL="685800" indent="-228600">
              <a:lnSpc>
                <a:spcPct val="100000"/>
              </a:lnSpc>
              <a:spcBef>
                <a:spcPts val="0"/>
              </a:spcBef>
              <a:spcAft>
                <a:spcPts val="600"/>
              </a:spcAft>
              <a:buFont typeface=".HelveticaNeueDeskInterface-Regular" charset="-120"/>
              <a:buChar char="–"/>
              <a:defRPr sz="1800" baseline="0">
                <a:latin typeface="Roboto Light" charset="0"/>
              </a:defRPr>
            </a:lvl3pPr>
            <a:lvl4pPr marL="914400" indent="-228600">
              <a:lnSpc>
                <a:spcPct val="100000"/>
              </a:lnSpc>
              <a:spcBef>
                <a:spcPts val="0"/>
              </a:spcBef>
              <a:spcAft>
                <a:spcPts val="900"/>
              </a:spcAft>
              <a:buFont typeface="Arial" charset="0"/>
              <a:buChar char="•"/>
              <a:defRPr sz="1800" baseline="0">
                <a:latin typeface="Roboto Light" charset="0"/>
              </a:defRPr>
            </a:lvl4pPr>
            <a:lvl5pPr marL="1143000" indent="-228600">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05780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 page with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6257968" y="914400"/>
            <a:ext cx="5934033" cy="5943600"/>
          </a:xfrm>
        </p:spPr>
        <p:txBody>
          <a:bodyPr tIns="0" rIns="0" bIns="0"/>
          <a:lstStyle/>
          <a:p>
            <a:pPr marL="342797" marR="0" lvl="0" indent="-342797" algn="l" defTabSz="913333" rtl="0" eaLnBrk="1" fontAlgn="base" latinLnBrk="0" hangingPunct="1">
              <a:lnSpc>
                <a:spcPct val="90000"/>
              </a:lnSpc>
              <a:spcBef>
                <a:spcPts val="999"/>
              </a:spcBef>
              <a:spcAft>
                <a:spcPct val="0"/>
              </a:spcAft>
              <a:buClr>
                <a:srgbClr val="E36F1E"/>
              </a:buClr>
              <a:buSzTx/>
              <a:buFont typeface="Arial" panose="020B0604020202020204" pitchFamily="34" charset="0"/>
              <a:buNone/>
              <a:tabLst/>
              <a:defRPr/>
            </a:pPr>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0"/>
          </p:nvPr>
        </p:nvSpPr>
        <p:spPr>
          <a:xfrm>
            <a:off x="399361" y="1404145"/>
            <a:ext cx="5781172" cy="4719638"/>
          </a:xfrm>
        </p:spPr>
        <p:txBody>
          <a:bodyPr numCol="1" spcCol="914400"/>
          <a:lstStyle>
            <a:lvl1pPr marL="114266" indent="0">
              <a:lnSpc>
                <a:spcPct val="100000"/>
              </a:lnSpc>
              <a:spcBef>
                <a:spcPts val="0"/>
              </a:spcBef>
              <a:spcAft>
                <a:spcPts val="1200"/>
              </a:spcAft>
              <a:buFontTx/>
              <a:buNone/>
              <a:defRPr sz="2000" baseline="0">
                <a:latin typeface="Roboto Light" charset="0"/>
              </a:defRPr>
            </a:lvl1pPr>
            <a:lvl2pPr marL="457063" indent="-228532">
              <a:lnSpc>
                <a:spcPct val="100000"/>
              </a:lnSpc>
              <a:spcBef>
                <a:spcPts val="0"/>
              </a:spcBef>
              <a:spcAft>
                <a:spcPts val="600"/>
              </a:spcAft>
              <a:buFont typeface="Arial" charset="0"/>
              <a:buChar char="•"/>
              <a:defRPr sz="1800" baseline="0">
                <a:latin typeface="Roboto Light" charset="0"/>
              </a:defRPr>
            </a:lvl2pPr>
            <a:lvl3pPr marL="685595" indent="-228532">
              <a:lnSpc>
                <a:spcPct val="100000"/>
              </a:lnSpc>
              <a:spcBef>
                <a:spcPts val="0"/>
              </a:spcBef>
              <a:spcAft>
                <a:spcPts val="600"/>
              </a:spcAft>
              <a:buFont typeface=".HelveticaNeueDeskInterface-Regular" charset="-120"/>
              <a:buChar char="–"/>
              <a:defRPr sz="1800" baseline="0">
                <a:latin typeface="Roboto Light" charset="0"/>
              </a:defRPr>
            </a:lvl3pPr>
            <a:lvl4pPr marL="914126" indent="-228532">
              <a:lnSpc>
                <a:spcPct val="100000"/>
              </a:lnSpc>
              <a:spcBef>
                <a:spcPts val="0"/>
              </a:spcBef>
              <a:spcAft>
                <a:spcPts val="600"/>
              </a:spcAft>
              <a:buFont typeface="Arial" charset="0"/>
              <a:buChar char="•"/>
              <a:defRPr sz="1800" baseline="0">
                <a:latin typeface="Roboto Light" charset="0"/>
              </a:defRPr>
            </a:lvl4pPr>
            <a:lvl5pPr marL="1142657" indent="-228532">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0880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meet our team">
    <p:spTree>
      <p:nvGrpSpPr>
        <p:cNvPr id="1" name=""/>
        <p:cNvGrpSpPr/>
        <p:nvPr/>
      </p:nvGrpSpPr>
      <p:grpSpPr>
        <a:xfrm>
          <a:off x="0" y="0"/>
          <a:ext cx="0" cy="0"/>
          <a:chOff x="0" y="0"/>
          <a:chExt cx="0" cy="0"/>
        </a:xfrm>
      </p:grpSpPr>
      <p:sp>
        <p:nvSpPr>
          <p:cNvPr id="11" name="Picture Placeholder 13"/>
          <p:cNvSpPr>
            <a:spLocks noGrp="1"/>
          </p:cNvSpPr>
          <p:nvPr>
            <p:ph type="pic" sz="quarter" idx="14"/>
          </p:nvPr>
        </p:nvSpPr>
        <p:spPr>
          <a:xfrm>
            <a:off x="3205989"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12" name="Picture Placeholder 13"/>
          <p:cNvSpPr>
            <a:spLocks noGrp="1"/>
          </p:cNvSpPr>
          <p:nvPr>
            <p:ph type="pic" sz="quarter" idx="15"/>
          </p:nvPr>
        </p:nvSpPr>
        <p:spPr>
          <a:xfrm>
            <a:off x="6924958"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9" name="Text Placeholder 8"/>
          <p:cNvSpPr>
            <a:spLocks noGrp="1"/>
          </p:cNvSpPr>
          <p:nvPr>
            <p:ph type="body" sz="quarter" idx="17" hasCustomPrompt="1"/>
          </p:nvPr>
        </p:nvSpPr>
        <p:spPr>
          <a:xfrm>
            <a:off x="3080062"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14" name="Text Placeholder 8"/>
          <p:cNvSpPr>
            <a:spLocks noGrp="1"/>
          </p:cNvSpPr>
          <p:nvPr>
            <p:ph type="body" sz="quarter" idx="18" hasCustomPrompt="1"/>
          </p:nvPr>
        </p:nvSpPr>
        <p:spPr>
          <a:xfrm>
            <a:off x="3080062"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3205991" y="5197475"/>
            <a:ext cx="562049" cy="207963"/>
          </a:xfrm>
          <a:prstGeom prst="rect">
            <a:avLst/>
          </a:prstGeom>
        </p:spPr>
      </p:pic>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6924960" y="5197475"/>
            <a:ext cx="562049" cy="207963"/>
          </a:xfrm>
          <a:prstGeom prst="rect">
            <a:avLst/>
          </a:prstGeom>
        </p:spPr>
      </p:pic>
      <p:sp>
        <p:nvSpPr>
          <p:cNvPr id="20" name="Text Placeholder 8"/>
          <p:cNvSpPr>
            <a:spLocks noGrp="1"/>
          </p:cNvSpPr>
          <p:nvPr>
            <p:ph type="body" sz="quarter" idx="21" hasCustomPrompt="1"/>
          </p:nvPr>
        </p:nvSpPr>
        <p:spPr>
          <a:xfrm>
            <a:off x="6799030"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21" name="Text Placeholder 8"/>
          <p:cNvSpPr>
            <a:spLocks noGrp="1"/>
          </p:cNvSpPr>
          <p:nvPr>
            <p:ph type="body" sz="quarter" idx="22" hasCustomPrompt="1"/>
          </p:nvPr>
        </p:nvSpPr>
        <p:spPr>
          <a:xfrm>
            <a:off x="6799030"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986676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998162"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11" name="Picture Placeholder 13"/>
          <p:cNvSpPr>
            <a:spLocks noGrp="1"/>
          </p:cNvSpPr>
          <p:nvPr>
            <p:ph type="pic" sz="quarter" idx="14"/>
          </p:nvPr>
        </p:nvSpPr>
        <p:spPr>
          <a:xfrm>
            <a:off x="3842259"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12" name="Picture Placeholder 13"/>
          <p:cNvSpPr>
            <a:spLocks noGrp="1"/>
          </p:cNvSpPr>
          <p:nvPr>
            <p:ph type="pic" sz="quarter" idx="15"/>
          </p:nvPr>
        </p:nvSpPr>
        <p:spPr>
          <a:xfrm>
            <a:off x="6686356"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13" name="Picture Placeholder 13"/>
          <p:cNvSpPr>
            <a:spLocks noGrp="1"/>
          </p:cNvSpPr>
          <p:nvPr>
            <p:ph type="pic" sz="quarter" idx="16"/>
          </p:nvPr>
        </p:nvSpPr>
        <p:spPr>
          <a:xfrm>
            <a:off x="9530454"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998162" y="5197475"/>
            <a:ext cx="562049" cy="207963"/>
          </a:xfrm>
          <a:prstGeom prst="rect">
            <a:avLst/>
          </a:prstGeom>
        </p:spPr>
      </p:pic>
      <p:sp>
        <p:nvSpPr>
          <p:cNvPr id="9" name="Text Placeholder 8"/>
          <p:cNvSpPr>
            <a:spLocks noGrp="1"/>
          </p:cNvSpPr>
          <p:nvPr>
            <p:ph type="body" sz="quarter" idx="17" hasCustomPrompt="1"/>
          </p:nvPr>
        </p:nvSpPr>
        <p:spPr>
          <a:xfrm>
            <a:off x="3716332"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14" name="Text Placeholder 8"/>
          <p:cNvSpPr>
            <a:spLocks noGrp="1"/>
          </p:cNvSpPr>
          <p:nvPr>
            <p:ph type="body" sz="quarter" idx="18" hasCustomPrompt="1"/>
          </p:nvPr>
        </p:nvSpPr>
        <p:spPr>
          <a:xfrm>
            <a:off x="3716331"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3842261" y="5197475"/>
            <a:ext cx="562049" cy="207963"/>
          </a:xfrm>
          <a:prstGeom prst="rect">
            <a:avLst/>
          </a:prstGeom>
        </p:spPr>
      </p:pic>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6686358" y="5197475"/>
            <a:ext cx="562049" cy="207963"/>
          </a:xfrm>
          <a:prstGeom prst="rect">
            <a:avLst/>
          </a:prstGeom>
        </p:spPr>
      </p:pic>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9530456" y="5197475"/>
            <a:ext cx="562049" cy="207963"/>
          </a:xfrm>
          <a:prstGeom prst="rect">
            <a:avLst/>
          </a:prstGeom>
        </p:spPr>
      </p:pic>
      <p:sp>
        <p:nvSpPr>
          <p:cNvPr id="18" name="Text Placeholder 8"/>
          <p:cNvSpPr>
            <a:spLocks noGrp="1"/>
          </p:cNvSpPr>
          <p:nvPr>
            <p:ph type="body" sz="quarter" idx="19" hasCustomPrompt="1"/>
          </p:nvPr>
        </p:nvSpPr>
        <p:spPr>
          <a:xfrm>
            <a:off x="872233"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dirty="0"/>
              <a:t>Name</a:t>
            </a:r>
          </a:p>
        </p:txBody>
      </p:sp>
      <p:sp>
        <p:nvSpPr>
          <p:cNvPr id="19" name="Text Placeholder 8"/>
          <p:cNvSpPr>
            <a:spLocks noGrp="1"/>
          </p:cNvSpPr>
          <p:nvPr>
            <p:ph type="body" sz="quarter" idx="20" hasCustomPrompt="1"/>
          </p:nvPr>
        </p:nvSpPr>
        <p:spPr>
          <a:xfrm>
            <a:off x="872234"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sp>
        <p:nvSpPr>
          <p:cNvPr id="20" name="Text Placeholder 8"/>
          <p:cNvSpPr>
            <a:spLocks noGrp="1"/>
          </p:cNvSpPr>
          <p:nvPr>
            <p:ph type="body" sz="quarter" idx="21" hasCustomPrompt="1"/>
          </p:nvPr>
        </p:nvSpPr>
        <p:spPr>
          <a:xfrm>
            <a:off x="6560429"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21" name="Text Placeholder 8"/>
          <p:cNvSpPr>
            <a:spLocks noGrp="1"/>
          </p:cNvSpPr>
          <p:nvPr>
            <p:ph type="body" sz="quarter" idx="22" hasCustomPrompt="1"/>
          </p:nvPr>
        </p:nvSpPr>
        <p:spPr>
          <a:xfrm>
            <a:off x="6560429"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sp>
        <p:nvSpPr>
          <p:cNvPr id="22" name="Text Placeholder 8"/>
          <p:cNvSpPr>
            <a:spLocks noGrp="1"/>
          </p:cNvSpPr>
          <p:nvPr>
            <p:ph type="body" sz="quarter" idx="23" hasCustomPrompt="1"/>
          </p:nvPr>
        </p:nvSpPr>
        <p:spPr>
          <a:xfrm>
            <a:off x="9404526"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23" name="Text Placeholder 8"/>
          <p:cNvSpPr>
            <a:spLocks noGrp="1"/>
          </p:cNvSpPr>
          <p:nvPr>
            <p:ph type="body" sz="quarter" idx="24" hasCustomPrompt="1"/>
          </p:nvPr>
        </p:nvSpPr>
        <p:spPr>
          <a:xfrm>
            <a:off x="9404526"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56841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et our team (5)">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552685" y="1492437"/>
            <a:ext cx="1467612" cy="2057400"/>
          </a:xfrm>
          <a:prstGeom prst="ellipse">
            <a:avLst/>
          </a:prstGeom>
          <a:effectLst/>
        </p:spPr>
        <p:txBody>
          <a:bodyPr rtlCol="0">
            <a:normAutofit/>
          </a:bodyPr>
          <a:lstStyle>
            <a:lvl1pPr marL="0" indent="0">
              <a:buNone/>
              <a:defRPr sz="1250">
                <a:ln>
                  <a:noFill/>
                </a:ln>
                <a:solidFill>
                  <a:schemeClr val="bg1">
                    <a:lumMod val="85000"/>
                  </a:schemeClr>
                </a:solidFill>
              </a:defRPr>
            </a:lvl1pPr>
          </a:lstStyle>
          <a:p>
            <a:pPr lvl="0"/>
            <a:r>
              <a:rPr lang="en-US" noProof="0"/>
              <a:t>Click icon to add picture</a:t>
            </a:r>
            <a:endParaRPr lang="en-US" noProof="0" dirty="0"/>
          </a:p>
        </p:txBody>
      </p:sp>
      <p:sp>
        <p:nvSpPr>
          <p:cNvPr id="11" name="Picture Placeholder 13"/>
          <p:cNvSpPr>
            <a:spLocks noGrp="1"/>
          </p:cNvSpPr>
          <p:nvPr>
            <p:ph type="pic" sz="quarter" idx="14"/>
          </p:nvPr>
        </p:nvSpPr>
        <p:spPr>
          <a:xfrm>
            <a:off x="5182082" y="1492437"/>
            <a:ext cx="1467612" cy="2057400"/>
          </a:xfrm>
          <a:prstGeom prst="ellipse">
            <a:avLst/>
          </a:prstGeom>
          <a:effectLst/>
        </p:spPr>
        <p:txBody>
          <a:bodyPr rtlCol="0">
            <a:normAutofit/>
          </a:bodyPr>
          <a:lstStyle>
            <a:lvl1pPr marL="0" indent="0">
              <a:buNone/>
              <a:defRPr sz="1250">
                <a:ln>
                  <a:noFill/>
                </a:ln>
                <a:solidFill>
                  <a:schemeClr val="bg1">
                    <a:lumMod val="85000"/>
                  </a:schemeClr>
                </a:solidFill>
              </a:defRPr>
            </a:lvl1pPr>
          </a:lstStyle>
          <a:p>
            <a:pPr lvl="0"/>
            <a:r>
              <a:rPr lang="en-US" noProof="0"/>
              <a:t>Click icon to add picture</a:t>
            </a:r>
            <a:endParaRPr lang="en-US" noProof="0" dirty="0"/>
          </a:p>
        </p:txBody>
      </p:sp>
      <p:sp>
        <p:nvSpPr>
          <p:cNvPr id="12" name="Picture Placeholder 13"/>
          <p:cNvSpPr>
            <a:spLocks noGrp="1"/>
          </p:cNvSpPr>
          <p:nvPr>
            <p:ph type="pic" sz="quarter" idx="15"/>
          </p:nvPr>
        </p:nvSpPr>
        <p:spPr>
          <a:xfrm>
            <a:off x="7496780" y="1492437"/>
            <a:ext cx="1467612" cy="2057400"/>
          </a:xfrm>
          <a:prstGeom prst="ellipse">
            <a:avLst/>
          </a:prstGeom>
          <a:effectLst/>
        </p:spPr>
        <p:txBody>
          <a:bodyPr rtlCol="0">
            <a:normAutofit/>
          </a:bodyPr>
          <a:lstStyle>
            <a:lvl1pPr marL="0" indent="0">
              <a:buNone/>
              <a:defRPr sz="1250">
                <a:ln>
                  <a:noFill/>
                </a:ln>
                <a:solidFill>
                  <a:schemeClr val="bg1">
                    <a:lumMod val="85000"/>
                  </a:schemeClr>
                </a:solidFill>
              </a:defRPr>
            </a:lvl1pPr>
          </a:lstStyle>
          <a:p>
            <a:pPr lvl="0"/>
            <a:r>
              <a:rPr lang="en-US" noProof="0"/>
              <a:t>Click icon to add picture</a:t>
            </a:r>
            <a:endParaRPr lang="en-US" noProof="0" dirty="0"/>
          </a:p>
        </p:txBody>
      </p:sp>
      <p:sp>
        <p:nvSpPr>
          <p:cNvPr id="13" name="Picture Placeholder 13"/>
          <p:cNvSpPr>
            <a:spLocks noGrp="1"/>
          </p:cNvSpPr>
          <p:nvPr>
            <p:ph type="pic" sz="quarter" idx="16"/>
          </p:nvPr>
        </p:nvSpPr>
        <p:spPr>
          <a:xfrm>
            <a:off x="9811479" y="1492437"/>
            <a:ext cx="1467612" cy="2057400"/>
          </a:xfrm>
          <a:prstGeom prst="ellipse">
            <a:avLst/>
          </a:prstGeom>
          <a:effectLst/>
        </p:spPr>
        <p:txBody>
          <a:bodyPr rtlCol="0">
            <a:normAutofit/>
          </a:bodyPr>
          <a:lstStyle>
            <a:lvl1pPr marL="0" indent="0">
              <a:buNone/>
              <a:defRPr sz="1250">
                <a:ln>
                  <a:noFill/>
                </a:ln>
                <a:solidFill>
                  <a:schemeClr val="bg1">
                    <a:lumMod val="85000"/>
                  </a:schemeClr>
                </a:solidFill>
              </a:defRPr>
            </a:lvl1pPr>
          </a:lstStyle>
          <a:p>
            <a:pPr lvl="0"/>
            <a:r>
              <a:rPr lang="en-US" noProof="0"/>
              <a:t>Click icon to add picture</a:t>
            </a:r>
            <a:endParaRPr lang="en-US" noProof="0"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552685" y="5197475"/>
            <a:ext cx="562050" cy="207963"/>
          </a:xfrm>
          <a:prstGeom prst="rect">
            <a:avLst/>
          </a:prstGeom>
        </p:spPr>
      </p:pic>
      <p:sp>
        <p:nvSpPr>
          <p:cNvPr id="9" name="Text Placeholder 8"/>
          <p:cNvSpPr>
            <a:spLocks noGrp="1"/>
          </p:cNvSpPr>
          <p:nvPr>
            <p:ph type="body" sz="quarter" idx="17" hasCustomPrompt="1"/>
          </p:nvPr>
        </p:nvSpPr>
        <p:spPr>
          <a:xfrm>
            <a:off x="5182082" y="3854450"/>
            <a:ext cx="1943100" cy="577039"/>
          </a:xfrm>
        </p:spPr>
        <p:txBody>
          <a:bodyPr wrap="square" lIns="0" tIns="121899" rIns="243797" bIns="121899">
            <a:spAutoFit/>
          </a:bodyPr>
          <a:lstStyle>
            <a:lvl1pPr marL="0" indent="0">
              <a:lnSpc>
                <a:spcPct val="100000"/>
              </a:lnSpc>
              <a:buFontTx/>
              <a:buNone/>
              <a:defRPr lang="en-US" sz="2150"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3943" fontAlgn="auto">
              <a:spcBef>
                <a:spcPts val="0"/>
              </a:spcBef>
              <a:spcAft>
                <a:spcPts val="0"/>
              </a:spcAft>
            </a:pPr>
            <a:r>
              <a:rPr lang="en-US"/>
              <a:t>Name</a:t>
            </a:r>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5182082" y="5197475"/>
            <a:ext cx="562050" cy="207963"/>
          </a:xfrm>
          <a:prstGeom prst="rect">
            <a:avLst/>
          </a:prstGeom>
        </p:spPr>
      </p:pic>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7496780" y="5197475"/>
            <a:ext cx="562050" cy="207963"/>
          </a:xfrm>
          <a:prstGeom prst="rect">
            <a:avLst/>
          </a:prstGeom>
        </p:spPr>
      </p:pic>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9811479" y="5197475"/>
            <a:ext cx="562050" cy="207963"/>
          </a:xfrm>
          <a:prstGeom prst="rect">
            <a:avLst/>
          </a:prstGeom>
        </p:spPr>
      </p:pic>
      <p:sp>
        <p:nvSpPr>
          <p:cNvPr id="18" name="Text Placeholder 8"/>
          <p:cNvSpPr>
            <a:spLocks noGrp="1"/>
          </p:cNvSpPr>
          <p:nvPr>
            <p:ph type="body" sz="quarter" idx="19" hasCustomPrompt="1"/>
          </p:nvPr>
        </p:nvSpPr>
        <p:spPr>
          <a:xfrm>
            <a:off x="552684" y="3854450"/>
            <a:ext cx="1943100" cy="577039"/>
          </a:xfrm>
        </p:spPr>
        <p:txBody>
          <a:bodyPr wrap="square" lIns="0" tIns="121899" rIns="243797" bIns="121899">
            <a:spAutoFit/>
          </a:bodyPr>
          <a:lstStyle>
            <a:lvl1pPr marL="0" indent="0">
              <a:lnSpc>
                <a:spcPct val="100000"/>
              </a:lnSpc>
              <a:buFontTx/>
              <a:buNone/>
              <a:defRPr lang="en-US" sz="2150"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3943" fontAlgn="auto">
              <a:spcBef>
                <a:spcPts val="0"/>
              </a:spcBef>
              <a:spcAft>
                <a:spcPts val="0"/>
              </a:spcAft>
            </a:pPr>
            <a:r>
              <a:rPr lang="en-US" dirty="0"/>
              <a:t>Name</a:t>
            </a:r>
          </a:p>
        </p:txBody>
      </p:sp>
      <p:sp>
        <p:nvSpPr>
          <p:cNvPr id="19" name="Text Placeholder 8"/>
          <p:cNvSpPr>
            <a:spLocks noGrp="1"/>
          </p:cNvSpPr>
          <p:nvPr>
            <p:ph type="body" sz="quarter" idx="20" hasCustomPrompt="1"/>
          </p:nvPr>
        </p:nvSpPr>
        <p:spPr>
          <a:xfrm>
            <a:off x="552685" y="4308476"/>
            <a:ext cx="1943100" cy="677066"/>
          </a:xfrm>
          <a:noFill/>
          <a:ln>
            <a:noFill/>
          </a:ln>
        </p:spPr>
        <p:txBody>
          <a:bodyPr wrap="square" lIns="0" tIns="121899" rIns="243797" bIns="121899">
            <a:spAutoFit/>
          </a:bodyPr>
          <a:lstStyle>
            <a:lvl1pPr marL="0" indent="0">
              <a:lnSpc>
                <a:spcPct val="100000"/>
              </a:lnSpc>
              <a:spcBef>
                <a:spcPts val="50"/>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r>
              <a:rPr lang="en-US" dirty="0"/>
              <a:t>Department</a:t>
            </a:r>
          </a:p>
        </p:txBody>
      </p:sp>
      <p:sp>
        <p:nvSpPr>
          <p:cNvPr id="20" name="Text Placeholder 8"/>
          <p:cNvSpPr>
            <a:spLocks noGrp="1"/>
          </p:cNvSpPr>
          <p:nvPr>
            <p:ph type="body" sz="quarter" idx="21" hasCustomPrompt="1"/>
          </p:nvPr>
        </p:nvSpPr>
        <p:spPr>
          <a:xfrm>
            <a:off x="7496780" y="3854450"/>
            <a:ext cx="1943100" cy="577039"/>
          </a:xfrm>
        </p:spPr>
        <p:txBody>
          <a:bodyPr wrap="square" lIns="0" tIns="121899" rIns="243797" bIns="121899">
            <a:spAutoFit/>
          </a:bodyPr>
          <a:lstStyle>
            <a:lvl1pPr marL="0" indent="0">
              <a:lnSpc>
                <a:spcPct val="100000"/>
              </a:lnSpc>
              <a:buFontTx/>
              <a:buNone/>
              <a:defRPr lang="en-US" sz="2150"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3943" fontAlgn="auto">
              <a:spcBef>
                <a:spcPts val="0"/>
              </a:spcBef>
              <a:spcAft>
                <a:spcPts val="0"/>
              </a:spcAft>
            </a:pPr>
            <a:r>
              <a:rPr lang="en-US"/>
              <a:t>Name</a:t>
            </a:r>
            <a:endParaRPr lang="en-US" dirty="0"/>
          </a:p>
        </p:txBody>
      </p:sp>
      <p:sp>
        <p:nvSpPr>
          <p:cNvPr id="22" name="Text Placeholder 8"/>
          <p:cNvSpPr>
            <a:spLocks noGrp="1"/>
          </p:cNvSpPr>
          <p:nvPr>
            <p:ph type="body" sz="quarter" idx="23" hasCustomPrompt="1"/>
          </p:nvPr>
        </p:nvSpPr>
        <p:spPr>
          <a:xfrm>
            <a:off x="9811479" y="3854450"/>
            <a:ext cx="1943100" cy="577039"/>
          </a:xfrm>
        </p:spPr>
        <p:txBody>
          <a:bodyPr wrap="square" lIns="0" tIns="121899" rIns="243797" bIns="121899">
            <a:spAutoFit/>
          </a:bodyPr>
          <a:lstStyle>
            <a:lvl1pPr marL="0" indent="0">
              <a:lnSpc>
                <a:spcPct val="100000"/>
              </a:lnSpc>
              <a:buFontTx/>
              <a:buNone/>
              <a:defRPr lang="en-US" sz="2150"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3943" fontAlgn="auto">
              <a:spcBef>
                <a:spcPts val="0"/>
              </a:spcBef>
              <a:spcAft>
                <a:spcPts val="0"/>
              </a:spcAft>
            </a:pPr>
            <a:r>
              <a:rPr lang="en-US"/>
              <a:t>Name</a:t>
            </a:r>
            <a:endParaRPr lang="en-US" dirty="0"/>
          </a:p>
        </p:txBody>
      </p:sp>
      <p:sp>
        <p:nvSpPr>
          <p:cNvPr id="24" name="Picture Placeholder 13"/>
          <p:cNvSpPr>
            <a:spLocks noGrp="1"/>
          </p:cNvSpPr>
          <p:nvPr>
            <p:ph type="pic" sz="quarter" idx="25"/>
          </p:nvPr>
        </p:nvSpPr>
        <p:spPr>
          <a:xfrm>
            <a:off x="2867383" y="1492437"/>
            <a:ext cx="1467612" cy="2057400"/>
          </a:xfrm>
          <a:prstGeom prst="ellipse">
            <a:avLst/>
          </a:prstGeom>
          <a:effectLst/>
        </p:spPr>
        <p:txBody>
          <a:bodyPr rtlCol="0">
            <a:normAutofit/>
          </a:bodyPr>
          <a:lstStyle>
            <a:lvl1pPr marL="0" indent="0">
              <a:buNone/>
              <a:defRPr sz="1250">
                <a:ln>
                  <a:noFill/>
                </a:ln>
                <a:solidFill>
                  <a:schemeClr val="bg1">
                    <a:lumMod val="85000"/>
                  </a:schemeClr>
                </a:solidFill>
              </a:defRPr>
            </a:lvl1pPr>
          </a:lstStyle>
          <a:p>
            <a:pPr lvl="0"/>
            <a:r>
              <a:rPr lang="en-US" noProof="0"/>
              <a:t>Click icon to add picture</a:t>
            </a:r>
            <a:endParaRPr lang="en-US" noProof="0" dirty="0"/>
          </a:p>
        </p:txBody>
      </p:sp>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2867383" y="5197475"/>
            <a:ext cx="562050" cy="207963"/>
          </a:xfrm>
          <a:prstGeom prst="rect">
            <a:avLst/>
          </a:prstGeom>
        </p:spPr>
      </p:pic>
      <p:sp>
        <p:nvSpPr>
          <p:cNvPr id="26" name="Text Placeholder 8"/>
          <p:cNvSpPr>
            <a:spLocks noGrp="1"/>
          </p:cNvSpPr>
          <p:nvPr>
            <p:ph type="body" sz="quarter" idx="26" hasCustomPrompt="1"/>
          </p:nvPr>
        </p:nvSpPr>
        <p:spPr>
          <a:xfrm>
            <a:off x="2867383" y="3854450"/>
            <a:ext cx="1943100" cy="577039"/>
          </a:xfrm>
        </p:spPr>
        <p:txBody>
          <a:bodyPr wrap="square" lIns="0" tIns="121899" rIns="243797" bIns="121899">
            <a:spAutoFit/>
          </a:bodyPr>
          <a:lstStyle>
            <a:lvl1pPr marL="0" indent="0">
              <a:lnSpc>
                <a:spcPct val="100000"/>
              </a:lnSpc>
              <a:buFontTx/>
              <a:buNone/>
              <a:defRPr lang="en-US" sz="2150"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3943" fontAlgn="auto">
              <a:spcBef>
                <a:spcPts val="0"/>
              </a:spcBef>
              <a:spcAft>
                <a:spcPts val="0"/>
              </a:spcAft>
            </a:pPr>
            <a:r>
              <a:rPr lang="en-US" dirty="0"/>
              <a:t>Name</a:t>
            </a:r>
          </a:p>
        </p:txBody>
      </p:sp>
      <p:sp>
        <p:nvSpPr>
          <p:cNvPr id="28" name="Text Placeholder 8"/>
          <p:cNvSpPr>
            <a:spLocks noGrp="1"/>
          </p:cNvSpPr>
          <p:nvPr>
            <p:ph type="body" sz="quarter" idx="27" hasCustomPrompt="1"/>
          </p:nvPr>
        </p:nvSpPr>
        <p:spPr>
          <a:xfrm>
            <a:off x="2867383" y="4308476"/>
            <a:ext cx="1943100" cy="677066"/>
          </a:xfrm>
          <a:noFill/>
          <a:ln>
            <a:noFill/>
          </a:ln>
        </p:spPr>
        <p:txBody>
          <a:bodyPr wrap="square" lIns="0" tIns="121899" rIns="243797" bIns="121899">
            <a:spAutoFit/>
          </a:bodyPr>
          <a:lstStyle>
            <a:lvl1pPr marL="0" indent="0">
              <a:lnSpc>
                <a:spcPct val="100000"/>
              </a:lnSpc>
              <a:spcBef>
                <a:spcPts val="50"/>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r>
              <a:rPr lang="en-US" dirty="0"/>
              <a:t>Department</a:t>
            </a:r>
          </a:p>
        </p:txBody>
      </p:sp>
      <p:sp>
        <p:nvSpPr>
          <p:cNvPr id="29" name="Text Placeholder 8"/>
          <p:cNvSpPr>
            <a:spLocks noGrp="1"/>
          </p:cNvSpPr>
          <p:nvPr>
            <p:ph type="body" sz="quarter" idx="28" hasCustomPrompt="1"/>
          </p:nvPr>
        </p:nvSpPr>
        <p:spPr>
          <a:xfrm>
            <a:off x="5182082" y="4308476"/>
            <a:ext cx="1943100" cy="677066"/>
          </a:xfrm>
          <a:noFill/>
          <a:ln>
            <a:noFill/>
          </a:ln>
        </p:spPr>
        <p:txBody>
          <a:bodyPr wrap="square" lIns="0" tIns="121899" rIns="243797" bIns="121899">
            <a:spAutoFit/>
          </a:bodyPr>
          <a:lstStyle>
            <a:lvl1pPr marL="0" indent="0">
              <a:lnSpc>
                <a:spcPct val="100000"/>
              </a:lnSpc>
              <a:spcBef>
                <a:spcPts val="50"/>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r>
              <a:rPr lang="en-US" dirty="0"/>
              <a:t>Department</a:t>
            </a:r>
          </a:p>
        </p:txBody>
      </p:sp>
      <p:sp>
        <p:nvSpPr>
          <p:cNvPr id="30" name="Text Placeholder 8"/>
          <p:cNvSpPr>
            <a:spLocks noGrp="1"/>
          </p:cNvSpPr>
          <p:nvPr>
            <p:ph type="body" sz="quarter" idx="29" hasCustomPrompt="1"/>
          </p:nvPr>
        </p:nvSpPr>
        <p:spPr>
          <a:xfrm>
            <a:off x="7496781" y="4308476"/>
            <a:ext cx="1943100" cy="677066"/>
          </a:xfrm>
          <a:noFill/>
          <a:ln>
            <a:noFill/>
          </a:ln>
        </p:spPr>
        <p:txBody>
          <a:bodyPr wrap="square" lIns="0" tIns="121899" rIns="243797" bIns="121899">
            <a:spAutoFit/>
          </a:bodyPr>
          <a:lstStyle>
            <a:lvl1pPr marL="0" indent="0">
              <a:lnSpc>
                <a:spcPct val="100000"/>
              </a:lnSpc>
              <a:spcBef>
                <a:spcPts val="50"/>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r>
              <a:rPr lang="en-US" dirty="0"/>
              <a:t>Department</a:t>
            </a:r>
          </a:p>
        </p:txBody>
      </p:sp>
      <p:sp>
        <p:nvSpPr>
          <p:cNvPr id="31" name="Text Placeholder 8"/>
          <p:cNvSpPr>
            <a:spLocks noGrp="1"/>
          </p:cNvSpPr>
          <p:nvPr>
            <p:ph type="body" sz="quarter" idx="30" hasCustomPrompt="1"/>
          </p:nvPr>
        </p:nvSpPr>
        <p:spPr>
          <a:xfrm>
            <a:off x="9811480" y="4308476"/>
            <a:ext cx="1943100" cy="677066"/>
          </a:xfrm>
          <a:noFill/>
          <a:ln>
            <a:noFill/>
          </a:ln>
        </p:spPr>
        <p:txBody>
          <a:bodyPr wrap="square" lIns="0" tIns="121899" rIns="243797" bIns="121899">
            <a:spAutoFit/>
          </a:bodyPr>
          <a:lstStyle>
            <a:lvl1pPr marL="0" indent="0">
              <a:lnSpc>
                <a:spcPct val="100000"/>
              </a:lnSpc>
              <a:spcBef>
                <a:spcPts val="50"/>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r>
              <a:rPr lang="en-US" dirty="0"/>
              <a:t>Department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69325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meet our team">
    <p:spTree>
      <p:nvGrpSpPr>
        <p:cNvPr id="1" name=""/>
        <p:cNvGrpSpPr/>
        <p:nvPr/>
      </p:nvGrpSpPr>
      <p:grpSpPr>
        <a:xfrm>
          <a:off x="0" y="0"/>
          <a:ext cx="0" cy="0"/>
          <a:chOff x="0" y="0"/>
          <a:chExt cx="0" cy="0"/>
        </a:xfrm>
      </p:grpSpPr>
      <p:sp>
        <p:nvSpPr>
          <p:cNvPr id="11" name="Picture Placeholder 13"/>
          <p:cNvSpPr>
            <a:spLocks noGrp="1"/>
          </p:cNvSpPr>
          <p:nvPr>
            <p:ph type="pic" sz="quarter" idx="14"/>
          </p:nvPr>
        </p:nvSpPr>
        <p:spPr>
          <a:xfrm>
            <a:off x="3205989"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12" name="Picture Placeholder 13"/>
          <p:cNvSpPr>
            <a:spLocks noGrp="1"/>
          </p:cNvSpPr>
          <p:nvPr>
            <p:ph type="pic" sz="quarter" idx="15"/>
          </p:nvPr>
        </p:nvSpPr>
        <p:spPr>
          <a:xfrm>
            <a:off x="6924958"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9" name="Text Placeholder 8"/>
          <p:cNvSpPr>
            <a:spLocks noGrp="1"/>
          </p:cNvSpPr>
          <p:nvPr>
            <p:ph type="body" sz="quarter" idx="17" hasCustomPrompt="1"/>
          </p:nvPr>
        </p:nvSpPr>
        <p:spPr>
          <a:xfrm>
            <a:off x="3080062"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14" name="Text Placeholder 8"/>
          <p:cNvSpPr>
            <a:spLocks noGrp="1"/>
          </p:cNvSpPr>
          <p:nvPr>
            <p:ph type="body" sz="quarter" idx="18" hasCustomPrompt="1"/>
          </p:nvPr>
        </p:nvSpPr>
        <p:spPr>
          <a:xfrm>
            <a:off x="3080062"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31741"/>
          <a:stretch/>
        </p:blipFill>
        <p:spPr>
          <a:xfrm>
            <a:off x="3205991" y="5197475"/>
            <a:ext cx="562049" cy="207963"/>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31741"/>
          <a:stretch/>
        </p:blipFill>
        <p:spPr>
          <a:xfrm>
            <a:off x="6924960" y="5197475"/>
            <a:ext cx="562049" cy="207963"/>
          </a:xfrm>
          <a:prstGeom prst="rect">
            <a:avLst/>
          </a:prstGeom>
        </p:spPr>
      </p:pic>
      <p:sp>
        <p:nvSpPr>
          <p:cNvPr id="20" name="Text Placeholder 8"/>
          <p:cNvSpPr>
            <a:spLocks noGrp="1"/>
          </p:cNvSpPr>
          <p:nvPr>
            <p:ph type="body" sz="quarter" idx="21" hasCustomPrompt="1"/>
          </p:nvPr>
        </p:nvSpPr>
        <p:spPr>
          <a:xfrm>
            <a:off x="6799030"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21" name="Text Placeholder 8"/>
          <p:cNvSpPr>
            <a:spLocks noGrp="1"/>
          </p:cNvSpPr>
          <p:nvPr>
            <p:ph type="body" sz="quarter" idx="22" hasCustomPrompt="1"/>
          </p:nvPr>
        </p:nvSpPr>
        <p:spPr>
          <a:xfrm>
            <a:off x="6799030"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7149708"/>
      </p:ext>
    </p:extLst>
  </p:cSld>
  <p:clrMapOvr>
    <a:masterClrMapping/>
  </p:clrMapOvr>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leader">
    <p:spTree>
      <p:nvGrpSpPr>
        <p:cNvPr id="1" name=""/>
        <p:cNvGrpSpPr/>
        <p:nvPr/>
      </p:nvGrpSpPr>
      <p:grpSpPr>
        <a:xfrm>
          <a:off x="0" y="0"/>
          <a:ext cx="0" cy="0"/>
          <a:chOff x="0" y="0"/>
          <a:chExt cx="0" cy="0"/>
        </a:xfrm>
      </p:grpSpPr>
      <p:sp>
        <p:nvSpPr>
          <p:cNvPr id="11" name="Picture Placeholder 13"/>
          <p:cNvSpPr>
            <a:spLocks noGrp="1"/>
          </p:cNvSpPr>
          <p:nvPr>
            <p:ph type="pic" sz="quarter" idx="13"/>
          </p:nvPr>
        </p:nvSpPr>
        <p:spPr>
          <a:xfrm>
            <a:off x="1512292" y="2098675"/>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2" name="Title 1"/>
          <p:cNvSpPr>
            <a:spLocks noGrp="1"/>
          </p:cNvSpPr>
          <p:nvPr>
            <p:ph type="title" hasCustomPrompt="1"/>
          </p:nvPr>
        </p:nvSpPr>
        <p:spPr/>
        <p:txBody>
          <a:bodyPr/>
          <a:lstStyle/>
          <a:p>
            <a:r>
              <a:rPr lang="en-US" dirty="0"/>
              <a:t>Team Leader Name</a:t>
            </a:r>
          </a:p>
        </p:txBody>
      </p:sp>
      <p:cxnSp>
        <p:nvCxnSpPr>
          <p:cNvPr id="6" name="Straight Connector 5"/>
          <p:cNvCxnSpPr/>
          <p:nvPr userDrawn="1"/>
        </p:nvCxnSpPr>
        <p:spPr>
          <a:xfrm>
            <a:off x="4097611" y="1502202"/>
            <a:ext cx="0" cy="4343400"/>
          </a:xfrm>
          <a:prstGeom prst="line">
            <a:avLst/>
          </a:prstGeom>
          <a:ln w="28575">
            <a:solidFill>
              <a:srgbClr val="515154"/>
            </a:solidFill>
            <a:prstDash val="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41"/>
          <a:stretch/>
        </p:blipFill>
        <p:spPr>
          <a:xfrm>
            <a:off x="4697415" y="5637348"/>
            <a:ext cx="562049" cy="207963"/>
          </a:xfrm>
          <a:prstGeom prst="rect">
            <a:avLst/>
          </a:prstGeom>
        </p:spPr>
      </p:pic>
      <p:sp>
        <p:nvSpPr>
          <p:cNvPr id="8" name="Action Button: Custom 7">
            <a:hlinkClick r:id="rId3" highlightClick="1"/>
          </p:cNvPr>
          <p:cNvSpPr/>
          <p:nvPr userDrawn="1"/>
        </p:nvSpPr>
        <p:spPr>
          <a:xfrm>
            <a:off x="4652581" y="5546651"/>
            <a:ext cx="285055" cy="419391"/>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Light" panose="02000000000000000000" pitchFamily="2" charset="0"/>
              <a:ea typeface="Roboto Light" panose="02000000000000000000" pitchFamily="2" charset="0"/>
            </a:endParaRPr>
          </a:p>
        </p:txBody>
      </p:sp>
      <p:sp>
        <p:nvSpPr>
          <p:cNvPr id="9" name="Action Button: Custom 8">
            <a:hlinkClick r:id="rId3" highlightClick="1"/>
          </p:cNvPr>
          <p:cNvSpPr/>
          <p:nvPr userDrawn="1"/>
        </p:nvSpPr>
        <p:spPr>
          <a:xfrm>
            <a:off x="5047021" y="5546650"/>
            <a:ext cx="285055" cy="42643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Light" panose="02000000000000000000" pitchFamily="2" charset="0"/>
              <a:ea typeface="Roboto Light" panose="02000000000000000000" pitchFamily="2" charset="0"/>
            </a:endParaRPr>
          </a:p>
        </p:txBody>
      </p:sp>
      <p:sp>
        <p:nvSpPr>
          <p:cNvPr id="13" name="Text Placeholder 12"/>
          <p:cNvSpPr>
            <a:spLocks noGrp="1"/>
          </p:cNvSpPr>
          <p:nvPr>
            <p:ph type="body" sz="quarter" idx="14" hasCustomPrompt="1"/>
          </p:nvPr>
        </p:nvSpPr>
        <p:spPr>
          <a:xfrm>
            <a:off x="4568428" y="1502202"/>
            <a:ext cx="7240026" cy="523178"/>
          </a:xfrm>
        </p:spPr>
        <p:txBody>
          <a:bodyPr wrap="square" lIns="243797" tIns="121899" rIns="243797" bIns="121899">
            <a:spAutoFit/>
          </a:bodyPr>
          <a:lstStyle>
            <a:lvl1pPr marL="0" indent="0">
              <a:spcBef>
                <a:spcPts val="50"/>
              </a:spcBef>
              <a:buNone/>
              <a:defRPr lang="en-US"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dirty="0"/>
              <a:t>Team </a:t>
            </a:r>
            <a:r>
              <a:rPr lang="en-US"/>
              <a:t>Leader Title</a:t>
            </a:r>
            <a:endParaRPr lang="en-US" dirty="0"/>
          </a:p>
        </p:txBody>
      </p:sp>
      <p:sp>
        <p:nvSpPr>
          <p:cNvPr id="15" name="Text Placeholder 14"/>
          <p:cNvSpPr>
            <a:spLocks noGrp="1"/>
          </p:cNvSpPr>
          <p:nvPr>
            <p:ph type="body" sz="quarter" idx="15" hasCustomPrompt="1"/>
          </p:nvPr>
        </p:nvSpPr>
        <p:spPr>
          <a:xfrm>
            <a:off x="4568428" y="2171700"/>
            <a:ext cx="7264704" cy="461622"/>
          </a:xfrm>
          <a:noFill/>
          <a:ln>
            <a:noFill/>
          </a:ln>
        </p:spPr>
        <p:txBody>
          <a:bodyPr wrap="square" lIns="243797" tIns="121899" rIns="243797" bIns="121899">
            <a:spAutoFit/>
          </a:bodyPr>
          <a:lstStyle>
            <a:lvl1pPr marL="0" indent="0">
              <a:lnSpc>
                <a:spcPct val="100000"/>
              </a:lnSpc>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Team Leader Bio</a:t>
            </a:r>
          </a:p>
        </p:txBody>
      </p:sp>
    </p:spTree>
    <p:extLst>
      <p:ext uri="{BB962C8B-B14F-4D97-AF65-F5344CB8AC3E}">
        <p14:creationId xmlns:p14="http://schemas.microsoft.com/office/powerpoint/2010/main" val="89833572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6142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89568" y="1185351"/>
            <a:ext cx="4343400" cy="4776506"/>
          </a:xfrm>
        </p:spPr>
        <p:txBody>
          <a:bodyPr/>
          <a:lstStyle>
            <a:lvl1pPr marL="0" indent="0">
              <a:lnSpc>
                <a:spcPct val="110000"/>
              </a:lnSpc>
              <a:spcBef>
                <a:spcPts val="0"/>
              </a:spcBef>
              <a:spcAft>
                <a:spcPts val="900"/>
              </a:spcAft>
              <a:buNone/>
              <a:defRPr sz="1800" b="0" i="0">
                <a:solidFill>
                  <a:schemeClr val="accent2"/>
                </a:solidFill>
                <a:latin typeface="Roboto Light" charset="0"/>
                <a:ea typeface="Roboto Light" charset="0"/>
                <a:cs typeface="Roboto Light" charset="0"/>
              </a:defRPr>
            </a:lvl1pPr>
          </a:lstStyle>
          <a:p>
            <a:pPr lvl="0"/>
            <a:r>
              <a:rPr lang="en-US"/>
              <a:t>Edit Master text styles</a:t>
            </a:r>
          </a:p>
        </p:txBody>
      </p:sp>
      <p:sp>
        <p:nvSpPr>
          <p:cNvPr id="3" name="Rectangle 2"/>
          <p:cNvSpPr/>
          <p:nvPr userDrawn="1"/>
        </p:nvSpPr>
        <p:spPr>
          <a:xfrm>
            <a:off x="6101490" y="0"/>
            <a:ext cx="6090511"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45700" tIns="22851" rIns="45700" bIns="22851" anchor="ctr"/>
          <a:lstStyle/>
          <a:p>
            <a:pPr algn="ctr" defTabSz="913954" fontAlgn="auto">
              <a:spcBef>
                <a:spcPts val="0"/>
              </a:spcBef>
              <a:spcAft>
                <a:spcPts val="0"/>
              </a:spcAft>
              <a:defRPr/>
            </a:pPr>
            <a:endParaRPr lang="en-US" sz="1800" dirty="0">
              <a:solidFill>
                <a:srgbClr val="4D4F53"/>
              </a:solidFill>
              <a:cs typeface="Lato Light"/>
            </a:endParaRPr>
          </a:p>
        </p:txBody>
      </p:sp>
      <p:sp>
        <p:nvSpPr>
          <p:cNvPr id="5" name="TextBox 11"/>
          <p:cNvSpPr txBox="1">
            <a:spLocks noChangeArrowheads="1"/>
          </p:cNvSpPr>
          <p:nvPr userDrawn="1"/>
        </p:nvSpPr>
        <p:spPr bwMode="auto">
          <a:xfrm>
            <a:off x="11467113" y="6372226"/>
            <a:ext cx="341675" cy="246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98" tIns="45699" rIns="91398" bIns="4569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1000" b="1">
                <a:solidFill>
                  <a:schemeClr val="bg2"/>
                </a:solidFill>
                <a:latin typeface="Roboto Light" panose="02000000000000000000" pitchFamily="2" charset="0"/>
                <a:ea typeface="Roboto Light" panose="02000000000000000000" pitchFamily="2" charset="0"/>
              </a:rPr>
              <a:pPr algn="ctr"/>
              <a:t>‹#›</a:t>
            </a:fld>
            <a:endParaRPr lang="id-ID" altLang="en-US" sz="1000" dirty="0">
              <a:solidFill>
                <a:schemeClr val="bg2"/>
              </a:solidFill>
              <a:latin typeface="Roboto Light" panose="02000000000000000000" pitchFamily="2" charset="0"/>
              <a:ea typeface="Roboto Light" panose="02000000000000000000" pitchFamily="2" charset="0"/>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000349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oup Overview">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89568" y="1185351"/>
            <a:ext cx="4343400" cy="4776506"/>
          </a:xfrm>
        </p:spPr>
        <p:txBody>
          <a:bodyPr/>
          <a:lstStyle>
            <a:lvl1pPr marL="0" indent="0">
              <a:lnSpc>
                <a:spcPct val="110000"/>
              </a:lnSpc>
              <a:spcBef>
                <a:spcPts val="0"/>
              </a:spcBef>
              <a:spcAft>
                <a:spcPts val="900"/>
              </a:spcAft>
              <a:buNone/>
              <a:defRPr sz="1800" b="0" i="0">
                <a:solidFill>
                  <a:schemeClr val="accent2"/>
                </a:solidFill>
                <a:latin typeface="Roboto Light" charset="0"/>
                <a:ea typeface="Roboto Light" charset="0"/>
                <a:cs typeface="Roboto Light" charset="0"/>
              </a:defRPr>
            </a:lvl1pPr>
          </a:lstStyle>
          <a:p>
            <a:pPr lvl="0"/>
            <a:r>
              <a:rPr lang="en-US"/>
              <a:t>Edit Master text styles</a:t>
            </a:r>
          </a:p>
        </p:txBody>
      </p:sp>
      <p:sp>
        <p:nvSpPr>
          <p:cNvPr id="3" name="Rectangle 2"/>
          <p:cNvSpPr/>
          <p:nvPr userDrawn="1"/>
        </p:nvSpPr>
        <p:spPr>
          <a:xfrm>
            <a:off x="6101490" y="914400"/>
            <a:ext cx="6090511" cy="5943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45700" tIns="22851" rIns="45700" bIns="22851" anchor="ctr"/>
          <a:lstStyle/>
          <a:p>
            <a:pPr algn="ctr" defTabSz="913954" fontAlgn="auto">
              <a:spcBef>
                <a:spcPts val="0"/>
              </a:spcBef>
              <a:spcAft>
                <a:spcPts val="0"/>
              </a:spcAft>
              <a:defRPr/>
            </a:pPr>
            <a:endParaRPr lang="en-US" sz="1800" dirty="0">
              <a:solidFill>
                <a:srgbClr val="4D4F53"/>
              </a:solidFill>
              <a:cs typeface="Lato Light"/>
            </a:endParaRPr>
          </a:p>
        </p:txBody>
      </p:sp>
      <p:sp>
        <p:nvSpPr>
          <p:cNvPr id="5" name="TextBox 11"/>
          <p:cNvSpPr txBox="1">
            <a:spLocks noChangeArrowheads="1"/>
          </p:cNvSpPr>
          <p:nvPr userDrawn="1"/>
        </p:nvSpPr>
        <p:spPr bwMode="auto">
          <a:xfrm>
            <a:off x="11467113" y="6372226"/>
            <a:ext cx="341675" cy="246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98" tIns="45699" rIns="91398" bIns="4569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1000" b="1">
                <a:solidFill>
                  <a:schemeClr val="bg2"/>
                </a:solidFill>
                <a:latin typeface="Roboto Light" panose="02000000000000000000" pitchFamily="2" charset="0"/>
                <a:ea typeface="Roboto Light" panose="02000000000000000000" pitchFamily="2" charset="0"/>
              </a:rPr>
              <a:pPr algn="ctr"/>
              <a:t>‹#›</a:t>
            </a:fld>
            <a:endParaRPr lang="id-ID" altLang="en-US" sz="1000" dirty="0">
              <a:solidFill>
                <a:schemeClr val="bg2"/>
              </a:solidFill>
              <a:latin typeface="Roboto Light" panose="02000000000000000000" pitchFamily="2" charset="0"/>
              <a:ea typeface="Roboto Light" panose="02000000000000000000" pitchFamily="2"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635358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pabilitie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89568" y="1185351"/>
            <a:ext cx="4343400" cy="4776506"/>
          </a:xfrm>
        </p:spPr>
        <p:txBody>
          <a:bodyPr/>
          <a:lstStyle>
            <a:lvl1pPr marL="0" indent="0">
              <a:lnSpc>
                <a:spcPct val="110000"/>
              </a:lnSpc>
              <a:spcBef>
                <a:spcPts val="0"/>
              </a:spcBef>
              <a:spcAft>
                <a:spcPts val="899"/>
              </a:spcAft>
              <a:buNone/>
              <a:defRPr sz="1799" b="0" i="0">
                <a:solidFill>
                  <a:schemeClr val="accent2"/>
                </a:solidFill>
                <a:latin typeface="Roboto Light" charset="0"/>
                <a:ea typeface="Roboto Light" charset="0"/>
                <a:cs typeface="Roboto Light" charset="0"/>
              </a:defRPr>
            </a:lvl1pPr>
          </a:lstStyle>
          <a:p>
            <a:pPr lvl="0"/>
            <a:r>
              <a:rPr lang="en-US"/>
              <a:t>Edit Master text styles</a:t>
            </a:r>
          </a:p>
        </p:txBody>
      </p:sp>
      <p:sp>
        <p:nvSpPr>
          <p:cNvPr id="3" name="Rectangle 2"/>
          <p:cNvSpPr/>
          <p:nvPr userDrawn="1"/>
        </p:nvSpPr>
        <p:spPr>
          <a:xfrm>
            <a:off x="6101490" y="906382"/>
            <a:ext cx="6090511" cy="59516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45688" tIns="22844" rIns="45688" bIns="22844" anchor="ctr"/>
          <a:lstStyle/>
          <a:p>
            <a:pPr algn="ctr" defTabSz="913680" fontAlgn="auto">
              <a:spcBef>
                <a:spcPts val="0"/>
              </a:spcBef>
              <a:spcAft>
                <a:spcPts val="0"/>
              </a:spcAft>
              <a:defRPr/>
            </a:pPr>
            <a:endParaRPr lang="en-US" sz="1799" dirty="0">
              <a:solidFill>
                <a:srgbClr val="4D4F53"/>
              </a:solidFill>
              <a:cs typeface="Lato Light"/>
            </a:endParaRPr>
          </a:p>
        </p:txBody>
      </p:sp>
      <p:sp>
        <p:nvSpPr>
          <p:cNvPr id="5" name="TextBox 11"/>
          <p:cNvSpPr txBox="1">
            <a:spLocks noChangeArrowheads="1"/>
          </p:cNvSpPr>
          <p:nvPr userDrawn="1"/>
        </p:nvSpPr>
        <p:spPr bwMode="auto">
          <a:xfrm>
            <a:off x="11467139" y="6372226"/>
            <a:ext cx="341627" cy="246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4" tIns="45687" rIns="91374" bIns="45687">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999" b="1">
                <a:solidFill>
                  <a:schemeClr val="bg2"/>
                </a:solidFill>
                <a:latin typeface="Roboto Light" panose="02000000000000000000" pitchFamily="2" charset="0"/>
                <a:ea typeface="Roboto Light" panose="02000000000000000000" pitchFamily="2" charset="0"/>
              </a:rPr>
              <a:pPr algn="ctr"/>
              <a:t>‹#›</a:t>
            </a:fld>
            <a:endParaRPr lang="id-ID" altLang="en-US" sz="999" dirty="0">
              <a:solidFill>
                <a:schemeClr val="bg2"/>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4215115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AutoShape 3"/>
          <p:cNvSpPr>
            <a:spLocks/>
          </p:cNvSpPr>
          <p:nvPr userDrawn="1"/>
        </p:nvSpPr>
        <p:spPr bwMode="auto">
          <a:xfrm>
            <a:off x="4798769" y="1826796"/>
            <a:ext cx="5867720" cy="4325810"/>
          </a:xfrm>
          <a:prstGeom prst="rightArrow">
            <a:avLst>
              <a:gd name="adj1" fmla="val 100000"/>
              <a:gd name="adj2" fmla="val 27518"/>
            </a:avLst>
          </a:prstGeom>
          <a:solidFill>
            <a:schemeClr val="tx1">
              <a:lumMod val="60000"/>
              <a:lumOff val="40000"/>
            </a:schemeClr>
          </a:solidFill>
          <a:ln w="88900" cap="flat">
            <a:solidFill>
              <a:srgbClr val="FFFFFF"/>
            </a:solidFill>
            <a:prstDash val="solid"/>
            <a:miter lim="800000"/>
            <a:headEnd type="none" w="med" len="med"/>
            <a:tailEnd type="none" w="med" len="med"/>
          </a:ln>
        </p:spPr>
        <p:txBody>
          <a:bodyPr lIns="0" tIns="0" rIns="0" bIns="0"/>
          <a:lstStyle/>
          <a:p>
            <a:pPr defTabSz="913943" fontAlgn="auto">
              <a:spcBef>
                <a:spcPts val="0"/>
              </a:spcBef>
              <a:spcAft>
                <a:spcPts val="0"/>
              </a:spcAft>
            </a:pPr>
            <a:endParaRPr lang="en-US" sz="1799">
              <a:latin typeface="+mn-lt"/>
              <a:ea typeface="+mn-ea"/>
            </a:endParaRPr>
          </a:p>
        </p:txBody>
      </p:sp>
      <p:sp>
        <p:nvSpPr>
          <p:cNvPr id="5" name="AutoShape 4"/>
          <p:cNvSpPr>
            <a:spLocks/>
          </p:cNvSpPr>
          <p:nvPr userDrawn="1"/>
        </p:nvSpPr>
        <p:spPr bwMode="auto">
          <a:xfrm>
            <a:off x="1238481" y="1828879"/>
            <a:ext cx="5293215" cy="4321642"/>
          </a:xfrm>
          <a:prstGeom prst="rightArrow">
            <a:avLst>
              <a:gd name="adj1" fmla="val 100000"/>
              <a:gd name="adj2" fmla="val 27547"/>
            </a:avLst>
          </a:prstGeom>
          <a:solidFill>
            <a:schemeClr val="accent2"/>
          </a:solidFill>
          <a:ln w="88900" cap="flat">
            <a:solidFill>
              <a:srgbClr val="FFFFFF"/>
            </a:solidFill>
            <a:prstDash val="solid"/>
            <a:miter lim="800000"/>
            <a:headEnd type="none" w="med" len="med"/>
            <a:tailEnd type="none" w="med" len="med"/>
          </a:ln>
        </p:spPr>
        <p:txBody>
          <a:bodyPr lIns="0" tIns="0" rIns="0" bIns="0"/>
          <a:lstStyle/>
          <a:p>
            <a:pPr defTabSz="913943" fontAlgn="auto">
              <a:spcBef>
                <a:spcPts val="0"/>
              </a:spcBef>
              <a:spcAft>
                <a:spcPts val="0"/>
              </a:spcAft>
            </a:pPr>
            <a:endParaRPr lang="en-US" sz="1799">
              <a:latin typeface="+mn-lt"/>
              <a:ea typeface="+mn-ea"/>
            </a:endParaRPr>
          </a:p>
        </p:txBody>
      </p:sp>
      <p:sp>
        <p:nvSpPr>
          <p:cNvPr id="6" name="Oval 5"/>
          <p:cNvSpPr/>
          <p:nvPr userDrawn="1"/>
        </p:nvSpPr>
        <p:spPr>
          <a:xfrm>
            <a:off x="5776871" y="3498778"/>
            <a:ext cx="982102" cy="981846"/>
          </a:xfrm>
          <a:prstGeom prst="ellipse">
            <a:avLst/>
          </a:prstGeom>
          <a:solidFill>
            <a:schemeClr val="bg1">
              <a:lumMod val="50000"/>
            </a:schemeClr>
          </a:solidFill>
          <a:ln w="762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p>
        </p:txBody>
      </p:sp>
      <p:sp>
        <p:nvSpPr>
          <p:cNvPr id="7" name="Freeform 50"/>
          <p:cNvSpPr>
            <a:spLocks/>
          </p:cNvSpPr>
          <p:nvPr userDrawn="1"/>
        </p:nvSpPr>
        <p:spPr bwMode="auto">
          <a:xfrm>
            <a:off x="6109601" y="3672133"/>
            <a:ext cx="411136" cy="635135"/>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bg2"/>
          </a:solidFill>
          <a:ln w="9525">
            <a:noFill/>
            <a:round/>
            <a:headEnd/>
            <a:tailEnd/>
          </a:ln>
        </p:spPr>
        <p:txBody>
          <a:bodyPr lIns="45690" tIns="22845" rIns="45690" bIns="22845"/>
          <a:lstStyle/>
          <a:p>
            <a:pPr defTabSz="913943" fontAlgn="auto">
              <a:spcBef>
                <a:spcPts val="0"/>
              </a:spcBef>
              <a:spcAft>
                <a:spcPts val="0"/>
              </a:spcAft>
              <a:defRPr/>
            </a:pPr>
            <a:endParaRPr lang="en-US" sz="1799">
              <a:latin typeface="+mn-lt"/>
              <a:ea typeface="+mn-ea"/>
            </a:endParaRPr>
          </a:p>
        </p:txBody>
      </p:sp>
    </p:spTree>
    <p:extLst>
      <p:ext uri="{BB962C8B-B14F-4D97-AF65-F5344CB8AC3E}">
        <p14:creationId xmlns:p14="http://schemas.microsoft.com/office/powerpoint/2010/main" val="129939085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rant Diagram">
    <p:spTree>
      <p:nvGrpSpPr>
        <p:cNvPr id="1" name=""/>
        <p:cNvGrpSpPr/>
        <p:nvPr/>
      </p:nvGrpSpPr>
      <p:grpSpPr>
        <a:xfrm>
          <a:off x="0" y="0"/>
          <a:ext cx="0" cy="0"/>
          <a:chOff x="0" y="0"/>
          <a:chExt cx="0" cy="0"/>
        </a:xfrm>
      </p:grpSpPr>
      <p:sp>
        <p:nvSpPr>
          <p:cNvPr id="3" name="Diamond 2"/>
          <p:cNvSpPr/>
          <p:nvPr userDrawn="1"/>
        </p:nvSpPr>
        <p:spPr>
          <a:xfrm>
            <a:off x="3625256" y="1430513"/>
            <a:ext cx="4941489" cy="4942472"/>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3" name="Freeform 12"/>
          <p:cNvSpPr/>
          <p:nvPr userDrawn="1"/>
        </p:nvSpPr>
        <p:spPr>
          <a:xfrm>
            <a:off x="6226361" y="4031617"/>
            <a:ext cx="1815353" cy="1815353"/>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03307" tIns="400413" rIns="400413" bIns="400413" spcCol="1270" anchor="ctr"/>
          <a:lstStyle/>
          <a:p>
            <a:pPr algn="ctr" defTabSz="2548565" fontAlgn="auto">
              <a:lnSpc>
                <a:spcPct val="90000"/>
              </a:lnSpc>
              <a:spcAft>
                <a:spcPct val="35000"/>
              </a:spcAft>
              <a:defRPr/>
            </a:pPr>
            <a:endParaRPr lang="en-US" sz="5734" dirty="0">
              <a:cs typeface="Roboto Light"/>
            </a:endParaRPr>
          </a:p>
        </p:txBody>
      </p:sp>
      <p:sp>
        <p:nvSpPr>
          <p:cNvPr id="15" name="Freeform 14"/>
          <p:cNvSpPr/>
          <p:nvPr userDrawn="1"/>
        </p:nvSpPr>
        <p:spPr>
          <a:xfrm>
            <a:off x="4150288" y="4031617"/>
            <a:ext cx="1815353" cy="1815353"/>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03307" tIns="400413" rIns="400413" bIns="400413" spcCol="1270" anchor="ctr"/>
          <a:lstStyle/>
          <a:p>
            <a:pPr algn="ctr" defTabSz="2548565" fontAlgn="auto">
              <a:lnSpc>
                <a:spcPct val="90000"/>
              </a:lnSpc>
              <a:spcAft>
                <a:spcPct val="35000"/>
              </a:spcAft>
              <a:defRPr/>
            </a:pPr>
            <a:endParaRPr lang="en-US" sz="5734" dirty="0">
              <a:cs typeface="Roboto Light"/>
            </a:endParaRPr>
          </a:p>
        </p:txBody>
      </p:sp>
      <p:sp>
        <p:nvSpPr>
          <p:cNvPr id="18" name="Freeform 17"/>
          <p:cNvSpPr/>
          <p:nvPr userDrawn="1"/>
        </p:nvSpPr>
        <p:spPr>
          <a:xfrm>
            <a:off x="4150288" y="1956528"/>
            <a:ext cx="1815353" cy="1815353"/>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03307" tIns="400413" rIns="400413" bIns="400413" spcCol="1270" anchor="ctr"/>
          <a:lstStyle/>
          <a:p>
            <a:pPr algn="ctr" defTabSz="2548565" fontAlgn="auto">
              <a:lnSpc>
                <a:spcPct val="90000"/>
              </a:lnSpc>
              <a:spcAft>
                <a:spcPct val="35000"/>
              </a:spcAft>
              <a:defRPr/>
            </a:pPr>
            <a:endParaRPr lang="en-US" sz="5734" dirty="0">
              <a:cs typeface="Roboto Light"/>
            </a:endParaRPr>
          </a:p>
        </p:txBody>
      </p:sp>
      <p:sp>
        <p:nvSpPr>
          <p:cNvPr id="20" name="Freeform 19"/>
          <p:cNvSpPr/>
          <p:nvPr userDrawn="1"/>
        </p:nvSpPr>
        <p:spPr>
          <a:xfrm>
            <a:off x="6226361" y="1956528"/>
            <a:ext cx="1815353" cy="1815353"/>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4"/>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00413" tIns="400413" rIns="400413" bIns="400413" spcCol="1270" anchor="ctr"/>
          <a:lstStyle/>
          <a:p>
            <a:pPr algn="ctr" defTabSz="2548565" fontAlgn="auto">
              <a:lnSpc>
                <a:spcPct val="90000"/>
              </a:lnSpc>
              <a:spcAft>
                <a:spcPct val="35000"/>
              </a:spcAft>
              <a:defRPr/>
            </a:pPr>
            <a:endParaRPr lang="en-US" sz="5734" dirty="0">
              <a:cs typeface="Roboto Light"/>
            </a:endParaRPr>
          </a:p>
        </p:txBody>
      </p:sp>
      <p:sp>
        <p:nvSpPr>
          <p:cNvPr id="23" name="Text Placeholder 22"/>
          <p:cNvSpPr>
            <a:spLocks noGrp="1"/>
          </p:cNvSpPr>
          <p:nvPr>
            <p:ph type="body" sz="quarter" idx="10" hasCustomPrompt="1"/>
          </p:nvPr>
        </p:nvSpPr>
        <p:spPr>
          <a:xfrm>
            <a:off x="547730" y="2047876"/>
            <a:ext cx="3246437" cy="446731"/>
          </a:xfrm>
          <a:noFill/>
          <a:ln>
            <a:noFill/>
          </a:ln>
        </p:spPr>
        <p:txBody>
          <a:bodyPr wrap="square" lIns="0" tIns="51819" rIns="0" bIns="51819">
            <a:spAutoFit/>
          </a:bodyPr>
          <a:lstStyle>
            <a:lvl1pPr marL="0" indent="0" algn="r">
              <a:buNone/>
              <a:defRPr lang="en-US" sz="2470" dirty="0">
                <a:solidFill>
                  <a:schemeClr val="tx1"/>
                </a:solidFill>
                <a:latin typeface="Roboto Light" panose="02000000000000000000"/>
                <a:ea typeface="MS PGothic" panose="020B0600070205080204" pitchFamily="34" charset="-128"/>
                <a:cs typeface="Arial" panose="020B0604020202020204" pitchFamily="34" charset="0"/>
              </a:defRPr>
            </a:lvl1pPr>
          </a:lstStyle>
          <a:p>
            <a:pPr lvl="0" algn="r" eaLnBrk="0" hangingPunct="0">
              <a:spcBef>
                <a:spcPct val="0"/>
              </a:spcBef>
            </a:pPr>
            <a:r>
              <a:rPr lang="en-US" dirty="0"/>
              <a:t>Label 1</a:t>
            </a:r>
          </a:p>
        </p:txBody>
      </p:sp>
      <p:sp>
        <p:nvSpPr>
          <p:cNvPr id="24" name="Text Placeholder 22"/>
          <p:cNvSpPr>
            <a:spLocks noGrp="1"/>
          </p:cNvSpPr>
          <p:nvPr>
            <p:ph type="body" sz="quarter" idx="11" hasCustomPrompt="1"/>
          </p:nvPr>
        </p:nvSpPr>
        <p:spPr>
          <a:xfrm>
            <a:off x="547730" y="2429063"/>
            <a:ext cx="3246437" cy="984378"/>
          </a:xfrm>
          <a:noFill/>
          <a:ln>
            <a:noFill/>
          </a:ln>
        </p:spPr>
        <p:txBody>
          <a:bodyPr wrap="square" lIns="0" tIns="51819" rIns="0" bIns="51819">
            <a:spAutoFit/>
          </a:bodyPr>
          <a:lstStyle>
            <a:lvl1pPr marL="0" indent="0" algn="r">
              <a:buNone/>
              <a:defRPr lang="en-US" sz="1588" dirty="0">
                <a:solidFill>
                  <a:schemeClr val="tx1"/>
                </a:solidFill>
                <a:latin typeface="Roboto Light" panose="02000000000000000000"/>
                <a:ea typeface="MS PGothic" panose="020B0600070205080204" pitchFamily="34" charset="-128"/>
                <a:cs typeface="Arial" panose="020B0604020202020204" pitchFamily="34" charset="0"/>
              </a:defRPr>
            </a:lvl1pPr>
          </a:lstStyle>
          <a:p>
            <a:pPr lvl="0" algn="r" eaLnBrk="0" hangingPunct="0">
              <a:lnSpc>
                <a:spcPct val="90000"/>
              </a:lnSpc>
              <a:spcBef>
                <a:spcPct val="0"/>
              </a:spcBef>
            </a:pPr>
            <a:r>
              <a:rPr lang="en-US" dirty="0"/>
              <a:t>List 1.1</a:t>
            </a:r>
          </a:p>
          <a:p>
            <a:pPr lvl="0" algn="r" eaLnBrk="0" hangingPunct="0">
              <a:lnSpc>
                <a:spcPct val="90000"/>
              </a:lnSpc>
              <a:spcBef>
                <a:spcPct val="0"/>
              </a:spcBef>
            </a:pPr>
            <a:r>
              <a:rPr lang="en-US" dirty="0"/>
              <a:t>List 1.2</a:t>
            </a:r>
          </a:p>
          <a:p>
            <a:pPr lvl="0" algn="r" eaLnBrk="0" hangingPunct="0">
              <a:lnSpc>
                <a:spcPct val="90000"/>
              </a:lnSpc>
              <a:spcBef>
                <a:spcPct val="0"/>
              </a:spcBef>
            </a:pPr>
            <a:endParaRPr lang="en-US" dirty="0"/>
          </a:p>
          <a:p>
            <a:pPr lvl="0" algn="r" eaLnBrk="0" hangingPunct="0">
              <a:lnSpc>
                <a:spcPct val="90000"/>
              </a:lnSpc>
              <a:spcBef>
                <a:spcPct val="0"/>
              </a:spcBef>
            </a:pPr>
            <a:endParaRPr lang="en-US" dirty="0"/>
          </a:p>
        </p:txBody>
      </p:sp>
      <p:sp>
        <p:nvSpPr>
          <p:cNvPr id="25" name="Text Placeholder 22"/>
          <p:cNvSpPr>
            <a:spLocks noGrp="1"/>
          </p:cNvSpPr>
          <p:nvPr>
            <p:ph type="body" sz="quarter" idx="12" hasCustomPrompt="1"/>
          </p:nvPr>
        </p:nvSpPr>
        <p:spPr>
          <a:xfrm>
            <a:off x="547730" y="4188843"/>
            <a:ext cx="3246437" cy="446731"/>
          </a:xfrm>
          <a:noFill/>
          <a:ln>
            <a:noFill/>
          </a:ln>
        </p:spPr>
        <p:txBody>
          <a:bodyPr wrap="square" lIns="0" tIns="51819" rIns="0" bIns="51819">
            <a:spAutoFit/>
          </a:bodyPr>
          <a:lstStyle>
            <a:lvl1pPr marL="0" indent="0" algn="r">
              <a:buNone/>
              <a:defRPr lang="en-US" sz="2470" dirty="0">
                <a:solidFill>
                  <a:schemeClr val="tx1"/>
                </a:solidFill>
                <a:latin typeface="Roboto Light" panose="02000000000000000000"/>
                <a:ea typeface="MS PGothic" panose="020B0600070205080204" pitchFamily="34" charset="-128"/>
                <a:cs typeface="Arial" panose="020B0604020202020204" pitchFamily="34" charset="0"/>
              </a:defRPr>
            </a:lvl1pPr>
          </a:lstStyle>
          <a:p>
            <a:pPr lvl="0" algn="r" eaLnBrk="0" hangingPunct="0">
              <a:spcBef>
                <a:spcPct val="0"/>
              </a:spcBef>
            </a:pPr>
            <a:r>
              <a:rPr lang="en-US" dirty="0"/>
              <a:t>Label 2</a:t>
            </a:r>
          </a:p>
        </p:txBody>
      </p:sp>
      <p:sp>
        <p:nvSpPr>
          <p:cNvPr id="26" name="Text Placeholder 22"/>
          <p:cNvSpPr>
            <a:spLocks noGrp="1"/>
          </p:cNvSpPr>
          <p:nvPr>
            <p:ph type="body" sz="quarter" idx="13" hasCustomPrompt="1"/>
          </p:nvPr>
        </p:nvSpPr>
        <p:spPr>
          <a:xfrm>
            <a:off x="547730" y="4570030"/>
            <a:ext cx="3246437" cy="984378"/>
          </a:xfrm>
          <a:noFill/>
          <a:ln>
            <a:noFill/>
          </a:ln>
        </p:spPr>
        <p:txBody>
          <a:bodyPr wrap="square" lIns="0" tIns="51819" rIns="0" bIns="51819">
            <a:spAutoFit/>
          </a:bodyPr>
          <a:lstStyle>
            <a:lvl1pPr marL="0" indent="0" algn="r">
              <a:buNone/>
              <a:defRPr lang="en-US" sz="1588" dirty="0">
                <a:solidFill>
                  <a:schemeClr val="tx1"/>
                </a:solidFill>
                <a:latin typeface="Roboto Light" panose="02000000000000000000"/>
                <a:ea typeface="MS PGothic" panose="020B0600070205080204" pitchFamily="34" charset="-128"/>
                <a:cs typeface="Arial" panose="020B0604020202020204" pitchFamily="34" charset="0"/>
              </a:defRPr>
            </a:lvl1pPr>
          </a:lstStyle>
          <a:p>
            <a:pPr lvl="0" algn="r" eaLnBrk="0" hangingPunct="0">
              <a:lnSpc>
                <a:spcPct val="90000"/>
              </a:lnSpc>
              <a:spcBef>
                <a:spcPct val="0"/>
              </a:spcBef>
            </a:pPr>
            <a:r>
              <a:rPr lang="en-US" dirty="0"/>
              <a:t>List 2.1</a:t>
            </a:r>
          </a:p>
          <a:p>
            <a:pPr lvl="0" algn="r" eaLnBrk="0" hangingPunct="0">
              <a:lnSpc>
                <a:spcPct val="90000"/>
              </a:lnSpc>
              <a:spcBef>
                <a:spcPct val="0"/>
              </a:spcBef>
            </a:pPr>
            <a:r>
              <a:rPr lang="en-US" dirty="0"/>
              <a:t>List 2.2</a:t>
            </a:r>
          </a:p>
          <a:p>
            <a:pPr lvl="0" algn="r" eaLnBrk="0" hangingPunct="0">
              <a:lnSpc>
                <a:spcPct val="90000"/>
              </a:lnSpc>
              <a:spcBef>
                <a:spcPct val="0"/>
              </a:spcBef>
            </a:pPr>
            <a:endParaRPr lang="en-US" dirty="0"/>
          </a:p>
          <a:p>
            <a:pPr lvl="0" algn="r" eaLnBrk="0" hangingPunct="0">
              <a:lnSpc>
                <a:spcPct val="90000"/>
              </a:lnSpc>
              <a:spcBef>
                <a:spcPct val="0"/>
              </a:spcBef>
            </a:pPr>
            <a:endParaRPr lang="en-US" dirty="0"/>
          </a:p>
        </p:txBody>
      </p:sp>
      <p:sp>
        <p:nvSpPr>
          <p:cNvPr id="27" name="Text Placeholder 22"/>
          <p:cNvSpPr>
            <a:spLocks noGrp="1"/>
          </p:cNvSpPr>
          <p:nvPr>
            <p:ph type="body" sz="quarter" idx="14" hasCustomPrompt="1"/>
          </p:nvPr>
        </p:nvSpPr>
        <p:spPr>
          <a:xfrm>
            <a:off x="8397834" y="2047876"/>
            <a:ext cx="3246437" cy="446731"/>
          </a:xfrm>
          <a:noFill/>
          <a:ln>
            <a:noFill/>
          </a:ln>
        </p:spPr>
        <p:txBody>
          <a:bodyPr wrap="square" lIns="0" tIns="51819" rIns="0" bIns="51819">
            <a:spAutoFit/>
          </a:bodyPr>
          <a:lstStyle>
            <a:lvl1pPr marL="0" indent="0" algn="l">
              <a:buNone/>
              <a:defRPr lang="en-US" sz="2470" dirty="0">
                <a:solidFill>
                  <a:schemeClr val="tx1"/>
                </a:solidFill>
                <a:latin typeface="Roboto Light" panose="02000000000000000000"/>
                <a:ea typeface="MS PGothic" panose="020B0600070205080204" pitchFamily="34" charset="-128"/>
                <a:cs typeface="Arial" panose="020B0604020202020204" pitchFamily="34" charset="0"/>
              </a:defRPr>
            </a:lvl1pPr>
          </a:lstStyle>
          <a:p>
            <a:pPr lvl="0" algn="r" eaLnBrk="0" hangingPunct="0">
              <a:spcBef>
                <a:spcPct val="0"/>
              </a:spcBef>
            </a:pPr>
            <a:r>
              <a:rPr lang="en-US" dirty="0"/>
              <a:t>Label 3</a:t>
            </a:r>
          </a:p>
        </p:txBody>
      </p:sp>
      <p:sp>
        <p:nvSpPr>
          <p:cNvPr id="28" name="Text Placeholder 22"/>
          <p:cNvSpPr>
            <a:spLocks noGrp="1"/>
          </p:cNvSpPr>
          <p:nvPr>
            <p:ph type="body" sz="quarter" idx="15" hasCustomPrompt="1"/>
          </p:nvPr>
        </p:nvSpPr>
        <p:spPr>
          <a:xfrm>
            <a:off x="8397834" y="2429063"/>
            <a:ext cx="3246437" cy="984378"/>
          </a:xfrm>
          <a:noFill/>
          <a:ln>
            <a:noFill/>
          </a:ln>
        </p:spPr>
        <p:txBody>
          <a:bodyPr wrap="square" lIns="0" tIns="51819" rIns="0" bIns="51819">
            <a:spAutoFit/>
          </a:bodyPr>
          <a:lstStyle>
            <a:lvl1pPr marL="0" indent="0" algn="l">
              <a:buNone/>
              <a:defRPr lang="en-US" sz="1588" dirty="0">
                <a:solidFill>
                  <a:schemeClr val="tx1"/>
                </a:solidFill>
                <a:latin typeface="Roboto Light" panose="02000000000000000000"/>
                <a:ea typeface="MS PGothic" panose="020B0600070205080204" pitchFamily="34" charset="-128"/>
                <a:cs typeface="Arial" panose="020B0604020202020204" pitchFamily="34" charset="0"/>
              </a:defRPr>
            </a:lvl1pPr>
          </a:lstStyle>
          <a:p>
            <a:pPr lvl="0" algn="r" eaLnBrk="0" hangingPunct="0">
              <a:lnSpc>
                <a:spcPct val="90000"/>
              </a:lnSpc>
              <a:spcBef>
                <a:spcPct val="0"/>
              </a:spcBef>
            </a:pPr>
            <a:r>
              <a:rPr lang="en-US" dirty="0"/>
              <a:t>List 3.1</a:t>
            </a:r>
          </a:p>
          <a:p>
            <a:pPr lvl="0" algn="r" eaLnBrk="0" hangingPunct="0">
              <a:lnSpc>
                <a:spcPct val="90000"/>
              </a:lnSpc>
              <a:spcBef>
                <a:spcPct val="0"/>
              </a:spcBef>
            </a:pPr>
            <a:r>
              <a:rPr lang="en-US" dirty="0"/>
              <a:t>List 3.2</a:t>
            </a:r>
          </a:p>
          <a:p>
            <a:pPr lvl="0" algn="r" eaLnBrk="0" hangingPunct="0">
              <a:lnSpc>
                <a:spcPct val="90000"/>
              </a:lnSpc>
              <a:spcBef>
                <a:spcPct val="0"/>
              </a:spcBef>
            </a:pPr>
            <a:endParaRPr lang="en-US" dirty="0"/>
          </a:p>
          <a:p>
            <a:pPr lvl="0" algn="r" eaLnBrk="0" hangingPunct="0">
              <a:lnSpc>
                <a:spcPct val="90000"/>
              </a:lnSpc>
              <a:spcBef>
                <a:spcPct val="0"/>
              </a:spcBef>
            </a:pPr>
            <a:endParaRPr lang="en-US" dirty="0"/>
          </a:p>
        </p:txBody>
      </p:sp>
      <p:sp>
        <p:nvSpPr>
          <p:cNvPr id="29" name="Text Placeholder 22"/>
          <p:cNvSpPr>
            <a:spLocks noGrp="1"/>
          </p:cNvSpPr>
          <p:nvPr>
            <p:ph type="body" sz="quarter" idx="16" hasCustomPrompt="1"/>
          </p:nvPr>
        </p:nvSpPr>
        <p:spPr>
          <a:xfrm>
            <a:off x="8397834" y="4188843"/>
            <a:ext cx="3246437" cy="446731"/>
          </a:xfrm>
          <a:noFill/>
          <a:ln>
            <a:noFill/>
          </a:ln>
        </p:spPr>
        <p:txBody>
          <a:bodyPr wrap="square" lIns="0" tIns="51819" rIns="0" bIns="51819">
            <a:spAutoFit/>
          </a:bodyPr>
          <a:lstStyle>
            <a:lvl1pPr marL="0" indent="0" algn="l">
              <a:buNone/>
              <a:defRPr lang="en-US" sz="2470" dirty="0">
                <a:solidFill>
                  <a:schemeClr val="tx1"/>
                </a:solidFill>
                <a:latin typeface="Roboto Light" panose="02000000000000000000"/>
                <a:ea typeface="MS PGothic" panose="020B0600070205080204" pitchFamily="34" charset="-128"/>
                <a:cs typeface="Arial" panose="020B0604020202020204" pitchFamily="34" charset="0"/>
              </a:defRPr>
            </a:lvl1pPr>
          </a:lstStyle>
          <a:p>
            <a:pPr lvl="0" algn="r" eaLnBrk="0" hangingPunct="0">
              <a:spcBef>
                <a:spcPct val="0"/>
              </a:spcBef>
            </a:pPr>
            <a:r>
              <a:rPr lang="en-US" dirty="0"/>
              <a:t>Label 4</a:t>
            </a:r>
          </a:p>
        </p:txBody>
      </p:sp>
      <p:sp>
        <p:nvSpPr>
          <p:cNvPr id="30" name="Text Placeholder 22"/>
          <p:cNvSpPr>
            <a:spLocks noGrp="1"/>
          </p:cNvSpPr>
          <p:nvPr>
            <p:ph type="body" sz="quarter" idx="17" hasCustomPrompt="1"/>
          </p:nvPr>
        </p:nvSpPr>
        <p:spPr>
          <a:xfrm>
            <a:off x="8397834" y="4570030"/>
            <a:ext cx="3246437" cy="984378"/>
          </a:xfrm>
          <a:noFill/>
          <a:ln>
            <a:noFill/>
          </a:ln>
        </p:spPr>
        <p:txBody>
          <a:bodyPr wrap="square" lIns="0" tIns="51819" rIns="0" bIns="51819">
            <a:spAutoFit/>
          </a:bodyPr>
          <a:lstStyle>
            <a:lvl1pPr marL="0" indent="0" algn="l">
              <a:buNone/>
              <a:defRPr lang="en-US" sz="1588" dirty="0">
                <a:solidFill>
                  <a:schemeClr val="tx1"/>
                </a:solidFill>
                <a:latin typeface="Roboto Light" panose="02000000000000000000"/>
                <a:ea typeface="MS PGothic" panose="020B0600070205080204" pitchFamily="34" charset="-128"/>
                <a:cs typeface="Arial" panose="020B0604020202020204" pitchFamily="34" charset="0"/>
              </a:defRPr>
            </a:lvl1pPr>
          </a:lstStyle>
          <a:p>
            <a:pPr lvl="0" algn="r" eaLnBrk="0" hangingPunct="0">
              <a:lnSpc>
                <a:spcPct val="90000"/>
              </a:lnSpc>
              <a:spcBef>
                <a:spcPct val="0"/>
              </a:spcBef>
            </a:pPr>
            <a:r>
              <a:rPr lang="en-US" dirty="0"/>
              <a:t>List 4.1</a:t>
            </a:r>
          </a:p>
          <a:p>
            <a:pPr lvl="0" algn="r" eaLnBrk="0" hangingPunct="0">
              <a:lnSpc>
                <a:spcPct val="90000"/>
              </a:lnSpc>
              <a:spcBef>
                <a:spcPct val="0"/>
              </a:spcBef>
            </a:pPr>
            <a:r>
              <a:rPr lang="en-US" dirty="0"/>
              <a:t>List 4.2</a:t>
            </a:r>
          </a:p>
          <a:p>
            <a:pPr lvl="0" algn="r" eaLnBrk="0" hangingPunct="0">
              <a:lnSpc>
                <a:spcPct val="90000"/>
              </a:lnSpc>
              <a:spcBef>
                <a:spcPct val="0"/>
              </a:spcBef>
            </a:pPr>
            <a:endParaRPr lang="en-US" dirty="0"/>
          </a:p>
          <a:p>
            <a:pPr lvl="0" algn="r" eaLnBrk="0" hangingPunct="0">
              <a:lnSpc>
                <a:spcPct val="90000"/>
              </a:lnSpc>
              <a:spcBef>
                <a:spcPct val="0"/>
              </a:spcBef>
            </a:pPr>
            <a:endParaRPr lang="en-US" dirty="0"/>
          </a:p>
        </p:txBody>
      </p:sp>
      <p:sp>
        <p:nvSpPr>
          <p:cNvPr id="16" name="Title 2"/>
          <p:cNvSpPr>
            <a:spLocks noGrp="1"/>
          </p:cNvSpPr>
          <p:nvPr>
            <p:ph type="title"/>
          </p:nvPr>
        </p:nvSpPr>
        <p:spPr>
          <a:xfrm>
            <a:off x="389568" y="45720"/>
            <a:ext cx="11418887" cy="907256"/>
          </a:xfrm>
        </p:spPr>
        <p:txBody>
          <a:bodyPr/>
          <a:lstStyle/>
          <a:p>
            <a:r>
              <a:rPr lang="en-US"/>
              <a:t>Click to edit Master title style</a:t>
            </a:r>
          </a:p>
        </p:txBody>
      </p:sp>
    </p:spTree>
    <p:extLst>
      <p:ext uri="{BB962C8B-B14F-4D97-AF65-F5344CB8AC3E}">
        <p14:creationId xmlns:p14="http://schemas.microsoft.com/office/powerpoint/2010/main" val="33747548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dots">
    <p:spTree>
      <p:nvGrpSpPr>
        <p:cNvPr id="1" name=""/>
        <p:cNvGrpSpPr/>
        <p:nvPr/>
      </p:nvGrpSpPr>
      <p:grpSpPr>
        <a:xfrm>
          <a:off x="0" y="0"/>
          <a:ext cx="0" cy="0"/>
          <a:chOff x="0" y="0"/>
          <a:chExt cx="0" cy="0"/>
        </a:xfrm>
      </p:grpSpPr>
      <p:sp>
        <p:nvSpPr>
          <p:cNvPr id="3" name="Parallelogram 4"/>
          <p:cNvSpPr/>
          <p:nvPr userDrawn="1"/>
        </p:nvSpPr>
        <p:spPr>
          <a:xfrm rot="10800000" flipH="1">
            <a:off x="9220919" y="5013358"/>
            <a:ext cx="492375" cy="296535"/>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355130"/>
              <a:gd name="connsiteY0" fmla="*/ 1584176 h 1584176"/>
              <a:gd name="connsiteX1" fmla="*/ 948494 w 2355130"/>
              <a:gd name="connsiteY1" fmla="*/ 0 h 1584176"/>
              <a:gd name="connsiteX2" fmla="*/ 2355130 w 2355130"/>
              <a:gd name="connsiteY2" fmla="*/ 0 h 1584176"/>
              <a:gd name="connsiteX0" fmla="*/ 0 w 1788653"/>
              <a:gd name="connsiteY0" fmla="*/ 1594744 h 1594744"/>
              <a:gd name="connsiteX1" fmla="*/ 948494 w 1788653"/>
              <a:gd name="connsiteY1" fmla="*/ 10568 h 1594744"/>
              <a:gd name="connsiteX2" fmla="*/ 1788653 w 1788653"/>
              <a:gd name="connsiteY2" fmla="*/ 0 h 1594744"/>
              <a:gd name="connsiteX0" fmla="*/ 0 w 1595420"/>
              <a:gd name="connsiteY0" fmla="*/ 1584177 h 1584177"/>
              <a:gd name="connsiteX1" fmla="*/ 948494 w 1595420"/>
              <a:gd name="connsiteY1" fmla="*/ 1 h 1584177"/>
              <a:gd name="connsiteX2" fmla="*/ 1595420 w 1595420"/>
              <a:gd name="connsiteY2" fmla="*/ 24831 h 1584177"/>
            </a:gdLst>
            <a:ahLst/>
            <a:cxnLst>
              <a:cxn ang="0">
                <a:pos x="connsiteX0" y="connsiteY0"/>
              </a:cxn>
              <a:cxn ang="0">
                <a:pos x="connsiteX1" y="connsiteY1"/>
              </a:cxn>
              <a:cxn ang="0">
                <a:pos x="connsiteX2" y="connsiteY2"/>
              </a:cxn>
            </a:cxnLst>
            <a:rect l="l" t="t" r="r" b="b"/>
            <a:pathLst>
              <a:path w="1595420" h="1584177">
                <a:moveTo>
                  <a:pt x="0" y="1584177"/>
                </a:moveTo>
                <a:lnTo>
                  <a:pt x="948494" y="1"/>
                </a:lnTo>
                <a:lnTo>
                  <a:pt x="1595420" y="24831"/>
                </a:lnTo>
              </a:path>
            </a:pathLst>
          </a:custGeom>
          <a:noFill/>
          <a:ln w="12700">
            <a:solidFill>
              <a:schemeClr val="accent4">
                <a:lumMod val="60000"/>
                <a:lumOff val="4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lIns="91398" tIns="45699" rIns="91398" bIns="45699" anchor="ctr"/>
          <a:lstStyle/>
          <a:p>
            <a:pPr algn="ctr" defTabSz="913943" fontAlgn="auto">
              <a:spcBef>
                <a:spcPts val="0"/>
              </a:spcBef>
              <a:spcAft>
                <a:spcPts val="0"/>
              </a:spcAft>
              <a:defRPr/>
            </a:pPr>
            <a:endParaRPr lang="en-US" sz="1799"/>
          </a:p>
        </p:txBody>
      </p:sp>
      <p:sp>
        <p:nvSpPr>
          <p:cNvPr id="4" name="Parallelogram 4"/>
          <p:cNvSpPr/>
          <p:nvPr userDrawn="1"/>
        </p:nvSpPr>
        <p:spPr>
          <a:xfrm flipH="1">
            <a:off x="2757557" y="1993803"/>
            <a:ext cx="492375" cy="296535"/>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355130"/>
              <a:gd name="connsiteY0" fmla="*/ 1584176 h 1584176"/>
              <a:gd name="connsiteX1" fmla="*/ 948494 w 2355130"/>
              <a:gd name="connsiteY1" fmla="*/ 0 h 1584176"/>
              <a:gd name="connsiteX2" fmla="*/ 2355130 w 2355130"/>
              <a:gd name="connsiteY2" fmla="*/ 0 h 1584176"/>
              <a:gd name="connsiteX0" fmla="*/ 0 w 1788653"/>
              <a:gd name="connsiteY0" fmla="*/ 1594744 h 1594744"/>
              <a:gd name="connsiteX1" fmla="*/ 948494 w 1788653"/>
              <a:gd name="connsiteY1" fmla="*/ 10568 h 1594744"/>
              <a:gd name="connsiteX2" fmla="*/ 1788653 w 1788653"/>
              <a:gd name="connsiteY2" fmla="*/ 0 h 1594744"/>
              <a:gd name="connsiteX0" fmla="*/ 0 w 1595420"/>
              <a:gd name="connsiteY0" fmla="*/ 1584177 h 1584177"/>
              <a:gd name="connsiteX1" fmla="*/ 948494 w 1595420"/>
              <a:gd name="connsiteY1" fmla="*/ 1 h 1584177"/>
              <a:gd name="connsiteX2" fmla="*/ 1595420 w 1595420"/>
              <a:gd name="connsiteY2" fmla="*/ 24831 h 1584177"/>
            </a:gdLst>
            <a:ahLst/>
            <a:cxnLst>
              <a:cxn ang="0">
                <a:pos x="connsiteX0" y="connsiteY0"/>
              </a:cxn>
              <a:cxn ang="0">
                <a:pos x="connsiteX1" y="connsiteY1"/>
              </a:cxn>
              <a:cxn ang="0">
                <a:pos x="connsiteX2" y="connsiteY2"/>
              </a:cxn>
            </a:cxnLst>
            <a:rect l="l" t="t" r="r" b="b"/>
            <a:pathLst>
              <a:path w="1595420" h="1584177">
                <a:moveTo>
                  <a:pt x="0" y="1584177"/>
                </a:moveTo>
                <a:lnTo>
                  <a:pt x="948494" y="1"/>
                </a:lnTo>
                <a:lnTo>
                  <a:pt x="1595420" y="24831"/>
                </a:lnTo>
              </a:path>
            </a:pathLst>
          </a:custGeom>
          <a:noFill/>
          <a:ln w="12700">
            <a:solidFill>
              <a:schemeClr val="accent4">
                <a:lumMod val="60000"/>
                <a:lumOff val="4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lIns="91398" tIns="45699" rIns="91398" bIns="45699" anchor="ctr"/>
          <a:lstStyle/>
          <a:p>
            <a:pPr algn="ctr" defTabSz="913943" fontAlgn="auto">
              <a:spcBef>
                <a:spcPts val="0"/>
              </a:spcBef>
              <a:spcAft>
                <a:spcPts val="0"/>
              </a:spcAft>
              <a:defRPr/>
            </a:pPr>
            <a:endParaRPr lang="en-US" sz="1799"/>
          </a:p>
        </p:txBody>
      </p:sp>
      <p:sp>
        <p:nvSpPr>
          <p:cNvPr id="5" name="Parallelogram 4"/>
          <p:cNvSpPr/>
          <p:nvPr userDrawn="1"/>
        </p:nvSpPr>
        <p:spPr>
          <a:xfrm rot="10800000">
            <a:off x="4411238" y="4975653"/>
            <a:ext cx="492375" cy="296535"/>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355130"/>
              <a:gd name="connsiteY0" fmla="*/ 1584176 h 1584176"/>
              <a:gd name="connsiteX1" fmla="*/ 948494 w 2355130"/>
              <a:gd name="connsiteY1" fmla="*/ 0 h 1584176"/>
              <a:gd name="connsiteX2" fmla="*/ 2355130 w 2355130"/>
              <a:gd name="connsiteY2" fmla="*/ 0 h 1584176"/>
              <a:gd name="connsiteX0" fmla="*/ 0 w 1788653"/>
              <a:gd name="connsiteY0" fmla="*/ 1594744 h 1594744"/>
              <a:gd name="connsiteX1" fmla="*/ 948494 w 1788653"/>
              <a:gd name="connsiteY1" fmla="*/ 10568 h 1594744"/>
              <a:gd name="connsiteX2" fmla="*/ 1788653 w 1788653"/>
              <a:gd name="connsiteY2" fmla="*/ 0 h 1594744"/>
              <a:gd name="connsiteX0" fmla="*/ 0 w 1595420"/>
              <a:gd name="connsiteY0" fmla="*/ 1584177 h 1584177"/>
              <a:gd name="connsiteX1" fmla="*/ 948494 w 1595420"/>
              <a:gd name="connsiteY1" fmla="*/ 1 h 1584177"/>
              <a:gd name="connsiteX2" fmla="*/ 1595420 w 1595420"/>
              <a:gd name="connsiteY2" fmla="*/ 24831 h 1584177"/>
            </a:gdLst>
            <a:ahLst/>
            <a:cxnLst>
              <a:cxn ang="0">
                <a:pos x="connsiteX0" y="connsiteY0"/>
              </a:cxn>
              <a:cxn ang="0">
                <a:pos x="connsiteX1" y="connsiteY1"/>
              </a:cxn>
              <a:cxn ang="0">
                <a:pos x="connsiteX2" y="connsiteY2"/>
              </a:cxn>
            </a:cxnLst>
            <a:rect l="l" t="t" r="r" b="b"/>
            <a:pathLst>
              <a:path w="1595420" h="1584177">
                <a:moveTo>
                  <a:pt x="0" y="1584177"/>
                </a:moveTo>
                <a:lnTo>
                  <a:pt x="948494" y="1"/>
                </a:lnTo>
                <a:lnTo>
                  <a:pt x="1595420" y="24831"/>
                </a:lnTo>
              </a:path>
            </a:pathLst>
          </a:custGeom>
          <a:noFill/>
          <a:ln w="12700">
            <a:solidFill>
              <a:schemeClr val="accent4">
                <a:lumMod val="60000"/>
                <a:lumOff val="4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lIns="91398" tIns="45699" rIns="91398" bIns="45699" anchor="ctr"/>
          <a:lstStyle/>
          <a:p>
            <a:pPr algn="ctr" defTabSz="913943" fontAlgn="auto">
              <a:spcBef>
                <a:spcPts val="0"/>
              </a:spcBef>
              <a:spcAft>
                <a:spcPts val="0"/>
              </a:spcAft>
              <a:defRPr/>
            </a:pPr>
            <a:endParaRPr lang="en-US" sz="1799"/>
          </a:p>
        </p:txBody>
      </p:sp>
      <p:sp>
        <p:nvSpPr>
          <p:cNvPr id="6" name="Parallelogram 4"/>
          <p:cNvSpPr/>
          <p:nvPr userDrawn="1"/>
        </p:nvSpPr>
        <p:spPr>
          <a:xfrm>
            <a:off x="7524681" y="2006536"/>
            <a:ext cx="492375" cy="296535"/>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355130"/>
              <a:gd name="connsiteY0" fmla="*/ 1584176 h 1584176"/>
              <a:gd name="connsiteX1" fmla="*/ 948494 w 2355130"/>
              <a:gd name="connsiteY1" fmla="*/ 0 h 1584176"/>
              <a:gd name="connsiteX2" fmla="*/ 2355130 w 2355130"/>
              <a:gd name="connsiteY2" fmla="*/ 0 h 1584176"/>
              <a:gd name="connsiteX0" fmla="*/ 0 w 1788653"/>
              <a:gd name="connsiteY0" fmla="*/ 1594744 h 1594744"/>
              <a:gd name="connsiteX1" fmla="*/ 948494 w 1788653"/>
              <a:gd name="connsiteY1" fmla="*/ 10568 h 1594744"/>
              <a:gd name="connsiteX2" fmla="*/ 1788653 w 1788653"/>
              <a:gd name="connsiteY2" fmla="*/ 0 h 1594744"/>
              <a:gd name="connsiteX0" fmla="*/ 0 w 1595420"/>
              <a:gd name="connsiteY0" fmla="*/ 1584177 h 1584177"/>
              <a:gd name="connsiteX1" fmla="*/ 948494 w 1595420"/>
              <a:gd name="connsiteY1" fmla="*/ 1 h 1584177"/>
              <a:gd name="connsiteX2" fmla="*/ 1595420 w 1595420"/>
              <a:gd name="connsiteY2" fmla="*/ 24831 h 1584177"/>
            </a:gdLst>
            <a:ahLst/>
            <a:cxnLst>
              <a:cxn ang="0">
                <a:pos x="connsiteX0" y="connsiteY0"/>
              </a:cxn>
              <a:cxn ang="0">
                <a:pos x="connsiteX1" y="connsiteY1"/>
              </a:cxn>
              <a:cxn ang="0">
                <a:pos x="connsiteX2" y="connsiteY2"/>
              </a:cxn>
            </a:cxnLst>
            <a:rect l="l" t="t" r="r" b="b"/>
            <a:pathLst>
              <a:path w="1595420" h="1584177">
                <a:moveTo>
                  <a:pt x="0" y="1584177"/>
                </a:moveTo>
                <a:lnTo>
                  <a:pt x="948494" y="1"/>
                </a:lnTo>
                <a:lnTo>
                  <a:pt x="1595420" y="24831"/>
                </a:lnTo>
              </a:path>
            </a:pathLst>
          </a:custGeom>
          <a:noFill/>
          <a:ln w="12700">
            <a:solidFill>
              <a:schemeClr val="accent4">
                <a:lumMod val="60000"/>
                <a:lumOff val="4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lIns="91398" tIns="45699" rIns="91398" bIns="45699" anchor="ctr"/>
          <a:lstStyle/>
          <a:p>
            <a:pPr algn="ctr" defTabSz="913943" fontAlgn="auto">
              <a:spcBef>
                <a:spcPts val="0"/>
              </a:spcBef>
              <a:spcAft>
                <a:spcPts val="0"/>
              </a:spcAft>
              <a:defRPr/>
            </a:pPr>
            <a:endParaRPr lang="en-US" sz="1799"/>
          </a:p>
        </p:txBody>
      </p:sp>
      <p:cxnSp>
        <p:nvCxnSpPr>
          <p:cNvPr id="7" name="Straight Connector 6"/>
          <p:cNvCxnSpPr/>
          <p:nvPr userDrawn="1"/>
        </p:nvCxnSpPr>
        <p:spPr>
          <a:xfrm>
            <a:off x="4272785" y="3326906"/>
            <a:ext cx="607364" cy="599686"/>
          </a:xfrm>
          <a:prstGeom prst="line">
            <a:avLst/>
          </a:prstGeom>
          <a:ln w="76200" cmpd="sng">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5914676" y="3326906"/>
            <a:ext cx="628941" cy="599686"/>
          </a:xfrm>
          <a:prstGeom prst="line">
            <a:avLst/>
          </a:prstGeom>
          <a:ln w="76200" cmpd="sng">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7578143" y="3326905"/>
            <a:ext cx="631713" cy="632646"/>
          </a:xfrm>
          <a:prstGeom prst="line">
            <a:avLst/>
          </a:prstGeom>
          <a:ln w="76200" cmpd="sng">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a:spLocks noChangeAspect="1"/>
          </p:cNvSpPr>
          <p:nvPr userDrawn="1"/>
        </p:nvSpPr>
        <p:spPr>
          <a:xfrm>
            <a:off x="3024003" y="2079478"/>
            <a:ext cx="1463040" cy="1461454"/>
          </a:xfrm>
          <a:prstGeom prst="ellipse">
            <a:avLst/>
          </a:prstGeom>
          <a:solidFill>
            <a:schemeClr val="bg2"/>
          </a:solidFill>
          <a:ln w="762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solidFill>
                <a:schemeClr val="tx1"/>
              </a:solidFill>
              <a:latin typeface="Roboto Light" panose="02000000000000000000" pitchFamily="2" charset="0"/>
              <a:ea typeface="Roboto Light" panose="02000000000000000000" pitchFamily="2" charset="0"/>
            </a:endParaRPr>
          </a:p>
        </p:txBody>
      </p:sp>
      <p:sp>
        <p:nvSpPr>
          <p:cNvPr id="15" name="Oval 14"/>
          <p:cNvSpPr>
            <a:spLocks noChangeAspect="1"/>
          </p:cNvSpPr>
          <p:nvPr userDrawn="1"/>
        </p:nvSpPr>
        <p:spPr>
          <a:xfrm>
            <a:off x="3069723" y="2125148"/>
            <a:ext cx="1371600" cy="13701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solidFill>
                <a:schemeClr val="tx1"/>
              </a:solidFill>
              <a:latin typeface="Roboto Light" panose="02000000000000000000" pitchFamily="2" charset="0"/>
              <a:ea typeface="Roboto Light" panose="02000000000000000000" pitchFamily="2" charset="0"/>
            </a:endParaRPr>
          </a:p>
        </p:txBody>
      </p:sp>
      <p:sp>
        <p:nvSpPr>
          <p:cNvPr id="16" name="Oval 15"/>
          <p:cNvSpPr>
            <a:spLocks noChangeAspect="1"/>
          </p:cNvSpPr>
          <p:nvPr userDrawn="1"/>
        </p:nvSpPr>
        <p:spPr>
          <a:xfrm>
            <a:off x="4665893" y="3712335"/>
            <a:ext cx="1463040" cy="1463040"/>
          </a:xfrm>
          <a:prstGeom prst="ellipse">
            <a:avLst/>
          </a:prstGeom>
          <a:solidFill>
            <a:schemeClr val="bg2"/>
          </a:solidFill>
          <a:ln w="762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solidFill>
                <a:srgbClr val="031F73"/>
              </a:solidFill>
              <a:latin typeface="Roboto Light" panose="02000000000000000000" pitchFamily="2" charset="0"/>
              <a:ea typeface="Roboto Light" panose="02000000000000000000" pitchFamily="2" charset="0"/>
              <a:cs typeface="Lato Light"/>
            </a:endParaRPr>
          </a:p>
        </p:txBody>
      </p:sp>
      <p:sp>
        <p:nvSpPr>
          <p:cNvPr id="17" name="Oval 16"/>
          <p:cNvSpPr>
            <a:spLocks noChangeAspect="1"/>
          </p:cNvSpPr>
          <p:nvPr userDrawn="1"/>
        </p:nvSpPr>
        <p:spPr>
          <a:xfrm>
            <a:off x="4711613" y="3758055"/>
            <a:ext cx="1371600" cy="13716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solidFill>
                <a:srgbClr val="031F73"/>
              </a:solidFill>
              <a:latin typeface="Roboto Light" panose="02000000000000000000" pitchFamily="2" charset="0"/>
              <a:ea typeface="Roboto Light" panose="02000000000000000000" pitchFamily="2" charset="0"/>
              <a:cs typeface="Lato Light"/>
            </a:endParaRPr>
          </a:p>
        </p:txBody>
      </p:sp>
      <p:sp>
        <p:nvSpPr>
          <p:cNvPr id="31" name="Oval 30"/>
          <p:cNvSpPr>
            <a:spLocks noChangeAspect="1"/>
          </p:cNvSpPr>
          <p:nvPr userDrawn="1"/>
        </p:nvSpPr>
        <p:spPr>
          <a:xfrm>
            <a:off x="6329359" y="2079478"/>
            <a:ext cx="1463040" cy="1461454"/>
          </a:xfrm>
          <a:prstGeom prst="ellipse">
            <a:avLst/>
          </a:prstGeom>
          <a:solidFill>
            <a:schemeClr val="bg2"/>
          </a:solidFill>
          <a:ln w="762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solidFill>
                <a:schemeClr val="tx1"/>
              </a:solidFill>
              <a:latin typeface="Roboto Light" panose="02000000000000000000" pitchFamily="2" charset="0"/>
              <a:ea typeface="Roboto Light" panose="02000000000000000000" pitchFamily="2" charset="0"/>
            </a:endParaRPr>
          </a:p>
        </p:txBody>
      </p:sp>
      <p:sp>
        <p:nvSpPr>
          <p:cNvPr id="32" name="Oval 31"/>
          <p:cNvSpPr>
            <a:spLocks noChangeAspect="1"/>
          </p:cNvSpPr>
          <p:nvPr userDrawn="1"/>
        </p:nvSpPr>
        <p:spPr>
          <a:xfrm>
            <a:off x="6375079" y="2125148"/>
            <a:ext cx="1371600" cy="13701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solidFill>
                <a:schemeClr val="tx1"/>
              </a:solidFill>
              <a:latin typeface="Roboto Light" panose="02000000000000000000" pitchFamily="2" charset="0"/>
              <a:ea typeface="Roboto Light" panose="02000000000000000000" pitchFamily="2" charset="0"/>
            </a:endParaRPr>
          </a:p>
        </p:txBody>
      </p:sp>
      <p:sp>
        <p:nvSpPr>
          <p:cNvPr id="46" name="Oval 45"/>
          <p:cNvSpPr>
            <a:spLocks noChangeAspect="1"/>
          </p:cNvSpPr>
          <p:nvPr userDrawn="1"/>
        </p:nvSpPr>
        <p:spPr>
          <a:xfrm>
            <a:off x="7995598" y="3745294"/>
            <a:ext cx="1463040" cy="1463040"/>
          </a:xfrm>
          <a:prstGeom prst="ellipse">
            <a:avLst/>
          </a:prstGeom>
          <a:solidFill>
            <a:schemeClr val="bg2"/>
          </a:solidFill>
          <a:ln w="762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solidFill>
                <a:schemeClr val="tx1"/>
              </a:solidFill>
              <a:latin typeface="Roboto Light" panose="02000000000000000000" pitchFamily="2" charset="0"/>
              <a:ea typeface="Roboto Light" panose="02000000000000000000" pitchFamily="2" charset="0"/>
            </a:endParaRPr>
          </a:p>
        </p:txBody>
      </p:sp>
      <p:sp>
        <p:nvSpPr>
          <p:cNvPr id="47" name="Oval 46"/>
          <p:cNvSpPr>
            <a:spLocks noChangeAspect="1"/>
          </p:cNvSpPr>
          <p:nvPr userDrawn="1"/>
        </p:nvSpPr>
        <p:spPr>
          <a:xfrm>
            <a:off x="8041318" y="3791014"/>
            <a:ext cx="1371600" cy="13716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solidFill>
                <a:schemeClr val="tx1"/>
              </a:solidFill>
              <a:latin typeface="Roboto Light" panose="02000000000000000000" pitchFamily="2" charset="0"/>
              <a:ea typeface="Roboto Light" panose="02000000000000000000" pitchFamily="2" charset="0"/>
            </a:endParaRPr>
          </a:p>
        </p:txBody>
      </p:sp>
      <p:sp>
        <p:nvSpPr>
          <p:cNvPr id="55" name="Text Placeholder 54"/>
          <p:cNvSpPr>
            <a:spLocks noGrp="1"/>
          </p:cNvSpPr>
          <p:nvPr>
            <p:ph type="body" sz="quarter" idx="10" hasCustomPrompt="1"/>
          </p:nvPr>
        </p:nvSpPr>
        <p:spPr>
          <a:xfrm>
            <a:off x="374889" y="1849579"/>
            <a:ext cx="2380606" cy="406229"/>
          </a:xfrm>
          <a:noFill/>
          <a:ln>
            <a:noFill/>
          </a:ln>
        </p:spPr>
        <p:txBody>
          <a:bodyPr wrap="square" lIns="182843" tIns="91422" rIns="182843" bIns="91422">
            <a:spAutoFit/>
          </a:bodyPr>
          <a:lstStyle>
            <a:lvl1pPr marL="0" indent="0">
              <a:buNone/>
              <a:defRPr lang="en-US" sz="1600" dirty="0">
                <a:latin typeface="Roboto Light" panose="02000000000000000000" pitchFamily="2" charset="0"/>
                <a:ea typeface="Roboto Light" panose="02000000000000000000" pitchFamily="2" charset="0"/>
                <a:cs typeface="+mn-cs"/>
              </a:defRPr>
            </a:lvl1pPr>
          </a:lstStyle>
          <a:p>
            <a:pPr lvl="0" algn="r">
              <a:spcBef>
                <a:spcPct val="0"/>
              </a:spcBef>
            </a:pPr>
            <a:r>
              <a:rPr lang="en-US" dirty="0"/>
              <a:t>Label 1</a:t>
            </a:r>
          </a:p>
        </p:txBody>
      </p:sp>
      <p:sp>
        <p:nvSpPr>
          <p:cNvPr id="56" name="Text Placeholder 54"/>
          <p:cNvSpPr>
            <a:spLocks noGrp="1"/>
          </p:cNvSpPr>
          <p:nvPr>
            <p:ph type="body" sz="quarter" idx="11" hasCustomPrompt="1"/>
          </p:nvPr>
        </p:nvSpPr>
        <p:spPr>
          <a:xfrm>
            <a:off x="2018927" y="5115232"/>
            <a:ext cx="2380606" cy="406229"/>
          </a:xfrm>
          <a:noFill/>
          <a:ln>
            <a:noFill/>
          </a:ln>
        </p:spPr>
        <p:txBody>
          <a:bodyPr wrap="square" lIns="182843" tIns="91422" rIns="182843" bIns="91422">
            <a:spAutoFit/>
          </a:bodyPr>
          <a:lstStyle>
            <a:lvl1pPr marL="0" indent="0">
              <a:buNone/>
              <a:defRPr lang="en-US" sz="1600" dirty="0">
                <a:latin typeface="Roboto Light" panose="02000000000000000000" pitchFamily="2" charset="0"/>
                <a:ea typeface="Roboto Light" panose="02000000000000000000" pitchFamily="2" charset="0"/>
                <a:cs typeface="+mn-cs"/>
              </a:defRPr>
            </a:lvl1pPr>
          </a:lstStyle>
          <a:p>
            <a:pPr lvl="0" algn="r">
              <a:spcBef>
                <a:spcPct val="0"/>
              </a:spcBef>
            </a:pPr>
            <a:r>
              <a:rPr lang="en-US"/>
              <a:t>Label 2</a:t>
            </a:r>
            <a:endParaRPr lang="en-US" dirty="0"/>
          </a:p>
        </p:txBody>
      </p:sp>
      <p:sp>
        <p:nvSpPr>
          <p:cNvPr id="60" name="Text Placeholder 59"/>
          <p:cNvSpPr>
            <a:spLocks noGrp="1"/>
          </p:cNvSpPr>
          <p:nvPr>
            <p:ph type="body" sz="quarter" idx="14" hasCustomPrompt="1"/>
          </p:nvPr>
        </p:nvSpPr>
        <p:spPr>
          <a:xfrm>
            <a:off x="8041318" y="1866274"/>
            <a:ext cx="2505174" cy="297219"/>
          </a:xfrm>
        </p:spPr>
        <p:txBody>
          <a:bodyPr lIns="182880"/>
          <a:lstStyle>
            <a:lvl1pPr marL="0" indent="0">
              <a:spcBef>
                <a:spcPts val="0"/>
              </a:spcBef>
              <a:buNone/>
              <a:defRPr sz="1600" b="0" i="0">
                <a:latin typeface="Roboto Light" charset="0"/>
                <a:ea typeface="Roboto Light" charset="0"/>
                <a:cs typeface="Roboto Light" charset="0"/>
              </a:defRPr>
            </a:lvl1pPr>
          </a:lstStyle>
          <a:p>
            <a:pPr lvl="0"/>
            <a:r>
              <a:rPr lang="en-US" dirty="0"/>
              <a:t>Label 3</a:t>
            </a:r>
          </a:p>
        </p:txBody>
      </p:sp>
      <p:sp>
        <p:nvSpPr>
          <p:cNvPr id="61" name="Text Placeholder 59"/>
          <p:cNvSpPr>
            <a:spLocks noGrp="1"/>
          </p:cNvSpPr>
          <p:nvPr>
            <p:ph type="body" sz="quarter" idx="15" hasCustomPrompt="1"/>
          </p:nvPr>
        </p:nvSpPr>
        <p:spPr>
          <a:xfrm>
            <a:off x="9732711" y="5173517"/>
            <a:ext cx="2049457" cy="255630"/>
          </a:xfrm>
        </p:spPr>
        <p:txBody>
          <a:bodyPr lIns="182880"/>
          <a:lstStyle>
            <a:lvl1pPr marL="0" indent="0">
              <a:spcBef>
                <a:spcPts val="0"/>
              </a:spcBef>
              <a:buNone/>
              <a:defRPr sz="1600" b="0" i="0">
                <a:latin typeface="Roboto Light" charset="0"/>
                <a:ea typeface="Roboto Light" charset="0"/>
                <a:cs typeface="Roboto Light" charset="0"/>
              </a:defRPr>
            </a:lvl1pPr>
          </a:lstStyle>
          <a:p>
            <a:pPr lvl="0"/>
            <a:r>
              <a:rPr lang="en-US" dirty="0"/>
              <a:t>Label 4</a:t>
            </a:r>
          </a:p>
        </p:txBody>
      </p:sp>
      <p:sp>
        <p:nvSpPr>
          <p:cNvPr id="21" name="Title 2"/>
          <p:cNvSpPr>
            <a:spLocks noGrp="1"/>
          </p:cNvSpPr>
          <p:nvPr>
            <p:ph type="title"/>
          </p:nvPr>
        </p:nvSpPr>
        <p:spPr>
          <a:xfrm>
            <a:off x="389568" y="45720"/>
            <a:ext cx="11418887" cy="907256"/>
          </a:xfrm>
        </p:spPr>
        <p:txBody>
          <a:bodyPr/>
          <a:lstStyle/>
          <a:p>
            <a:r>
              <a:rPr lang="en-US"/>
              <a:t>Click to edit Master title style</a:t>
            </a:r>
          </a:p>
        </p:txBody>
      </p:sp>
    </p:spTree>
    <p:extLst>
      <p:ext uri="{BB962C8B-B14F-4D97-AF65-F5344CB8AC3E}">
        <p14:creationId xmlns:p14="http://schemas.microsoft.com/office/powerpoint/2010/main" val="33870971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3111" r="96" b="7644"/>
          <a:stretch/>
        </p:blipFill>
        <p:spPr>
          <a:xfrm>
            <a:off x="0" y="912520"/>
            <a:ext cx="12192000" cy="5945480"/>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72806"/>
          <a:stretch/>
        </p:blipFill>
        <p:spPr>
          <a:xfrm>
            <a:off x="0" y="5009616"/>
            <a:ext cx="12192000" cy="1862356"/>
          </a:xfrm>
          <a:prstGeom prst="rect">
            <a:avLst/>
          </a:prstGeom>
        </p:spPr>
      </p:pic>
      <p:sp>
        <p:nvSpPr>
          <p:cNvPr id="8" name="TextBox 55"/>
          <p:cNvSpPr txBox="1">
            <a:spLocks noChangeArrowheads="1"/>
          </p:cNvSpPr>
          <p:nvPr userDrawn="1"/>
        </p:nvSpPr>
        <p:spPr bwMode="auto">
          <a:xfrm>
            <a:off x="8564412" y="1674278"/>
            <a:ext cx="3500555" cy="738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899" tIns="60950" rIns="121899" bIns="60950">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r>
              <a:rPr lang="en-US" altLang="en-US" sz="2000" dirty="0">
                <a:solidFill>
                  <a:srgbClr val="FFFFFF"/>
                </a:solidFill>
                <a:latin typeface="Roboto Light"/>
                <a:cs typeface="Roboto Light"/>
              </a:rPr>
              <a:t>7940 Jones Branch Drive</a:t>
            </a:r>
          </a:p>
          <a:p>
            <a:r>
              <a:rPr lang="en-US" altLang="en-US" sz="2000" dirty="0">
                <a:solidFill>
                  <a:srgbClr val="FFFFFF"/>
                </a:solidFill>
                <a:latin typeface="Roboto Light"/>
                <a:cs typeface="Roboto Light"/>
              </a:rPr>
              <a:t>Tysons, VA 22102</a:t>
            </a:r>
          </a:p>
        </p:txBody>
      </p:sp>
      <p:sp>
        <p:nvSpPr>
          <p:cNvPr id="10" name="Freeform 178"/>
          <p:cNvSpPr>
            <a:spLocks noChangeArrowheads="1"/>
          </p:cNvSpPr>
          <p:nvPr userDrawn="1"/>
        </p:nvSpPr>
        <p:spPr bwMode="auto">
          <a:xfrm>
            <a:off x="8180137" y="3518432"/>
            <a:ext cx="292176" cy="283370"/>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FFFFFF"/>
          </a:solidFill>
          <a:ln>
            <a:noFill/>
          </a:ln>
          <a:effectLst/>
          <a:extLst/>
        </p:spPr>
        <p:txBody>
          <a:bodyPr wrap="none" lIns="45716" tIns="22859" rIns="45716" bIns="22859" anchor="ctr"/>
          <a:lstStyle/>
          <a:p>
            <a:pPr defTabSz="914229" fontAlgn="auto">
              <a:spcBef>
                <a:spcPts val="0"/>
              </a:spcBef>
              <a:spcAft>
                <a:spcPts val="0"/>
              </a:spcAft>
              <a:defRPr/>
            </a:pPr>
            <a:endParaRPr lang="en-US" sz="675" dirty="0">
              <a:latin typeface="+mn-lt"/>
              <a:ea typeface="+mn-ea"/>
            </a:endParaRPr>
          </a:p>
        </p:txBody>
      </p:sp>
      <p:sp>
        <p:nvSpPr>
          <p:cNvPr id="11" name="Freeform 185"/>
          <p:cNvSpPr>
            <a:spLocks noChangeArrowheads="1"/>
          </p:cNvSpPr>
          <p:nvPr userDrawn="1"/>
        </p:nvSpPr>
        <p:spPr bwMode="auto">
          <a:xfrm>
            <a:off x="8169815" y="2772294"/>
            <a:ext cx="289794" cy="221456"/>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FFFFFF"/>
          </a:solidFill>
          <a:ln>
            <a:noFill/>
          </a:ln>
          <a:extLst/>
        </p:spPr>
        <p:txBody>
          <a:bodyPr wrap="none" lIns="45716" tIns="22859" rIns="45716" bIns="22859" anchor="ctr"/>
          <a:lstStyle/>
          <a:p>
            <a:endParaRPr lang="en-US" sz="675" dirty="0">
              <a:solidFill>
                <a:srgbClr val="FFFFFF"/>
              </a:solidFill>
            </a:endParaRPr>
          </a:p>
        </p:txBody>
      </p:sp>
      <p:sp>
        <p:nvSpPr>
          <p:cNvPr id="13" name="Freeform 161"/>
          <p:cNvSpPr>
            <a:spLocks noChangeArrowheads="1"/>
          </p:cNvSpPr>
          <p:nvPr userDrawn="1"/>
        </p:nvSpPr>
        <p:spPr bwMode="auto">
          <a:xfrm>
            <a:off x="8170609" y="1722212"/>
            <a:ext cx="300911" cy="39042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FFFFFF"/>
          </a:solidFill>
          <a:ln>
            <a:noFill/>
          </a:ln>
          <a:extLst/>
        </p:spPr>
        <p:txBody>
          <a:bodyPr wrap="none" anchor="ctr"/>
          <a:lstStyle/>
          <a:p>
            <a:endParaRPr lang="en-US" sz="675" dirty="0"/>
          </a:p>
        </p:txBody>
      </p:sp>
      <p:pic>
        <p:nvPicPr>
          <p:cNvPr id="14" name="Picture 13" descr="Social Media_PPT.em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6058" y="4338920"/>
            <a:ext cx="1533924" cy="374254"/>
          </a:xfrm>
          <a:prstGeom prst="rect">
            <a:avLst/>
          </a:prstGeom>
        </p:spPr>
      </p:pic>
      <p:pic>
        <p:nvPicPr>
          <p:cNvPr id="15" name="Picture 14" descr="LMI_maste-rev-logo only.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8568" y="6366529"/>
            <a:ext cx="543776" cy="215815"/>
          </a:xfrm>
          <a:prstGeom prst="rect">
            <a:avLst/>
          </a:prstGeom>
        </p:spPr>
      </p:pic>
      <p:sp>
        <p:nvSpPr>
          <p:cNvPr id="17" name="TextBox 11"/>
          <p:cNvSpPr txBox="1">
            <a:spLocks noChangeArrowheads="1"/>
          </p:cNvSpPr>
          <p:nvPr userDrawn="1"/>
        </p:nvSpPr>
        <p:spPr bwMode="auto">
          <a:xfrm>
            <a:off x="11467089" y="6372226"/>
            <a:ext cx="341724" cy="2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1000" b="1">
                <a:solidFill>
                  <a:schemeClr val="bg2"/>
                </a:solidFill>
                <a:latin typeface="Roboto Light" panose="02000000000000000000" pitchFamily="2" charset="0"/>
                <a:ea typeface="Roboto Light" panose="02000000000000000000" pitchFamily="2" charset="0"/>
              </a:rPr>
              <a:pPr algn="ctr"/>
              <a:t>‹#›</a:t>
            </a:fld>
            <a:endParaRPr lang="id-ID" altLang="en-US" sz="1000" dirty="0">
              <a:solidFill>
                <a:schemeClr val="bg2"/>
              </a:solidFill>
              <a:latin typeface="Roboto Light" panose="02000000000000000000" pitchFamily="2" charset="0"/>
              <a:ea typeface="Roboto Light" panose="02000000000000000000" pitchFamily="2" charset="0"/>
            </a:endParaRPr>
          </a:p>
        </p:txBody>
      </p:sp>
      <p:sp>
        <p:nvSpPr>
          <p:cNvPr id="2" name="Title 1"/>
          <p:cNvSpPr>
            <a:spLocks noGrp="1"/>
          </p:cNvSpPr>
          <p:nvPr>
            <p:ph type="title"/>
          </p:nvPr>
        </p:nvSpPr>
        <p:spPr/>
        <p:txBody>
          <a:bodyPr/>
          <a:lstStyle/>
          <a:p>
            <a:r>
              <a:rPr lang="en-US"/>
              <a:t>Click to edit Master title style</a:t>
            </a:r>
          </a:p>
        </p:txBody>
      </p:sp>
      <p:sp>
        <p:nvSpPr>
          <p:cNvPr id="19" name="Text Placeholder 18"/>
          <p:cNvSpPr>
            <a:spLocks noGrp="1"/>
          </p:cNvSpPr>
          <p:nvPr>
            <p:ph type="body" sz="quarter" idx="10" hasCustomPrompt="1"/>
          </p:nvPr>
        </p:nvSpPr>
        <p:spPr>
          <a:xfrm>
            <a:off x="8689460" y="2709362"/>
            <a:ext cx="3118995" cy="598488"/>
          </a:xfrm>
        </p:spPr>
        <p:txBody>
          <a:bodyPr/>
          <a:lstStyle>
            <a:lvl1pPr marL="0" indent="0" algn="l">
              <a:spcBef>
                <a:spcPts val="0"/>
              </a:spcBef>
              <a:buNone/>
              <a:defRPr sz="2000">
                <a:solidFill>
                  <a:schemeClr val="bg2"/>
                </a:solidFill>
              </a:defRPr>
            </a:lvl1pPr>
            <a:lvl2pPr marL="456413" indent="0" algn="l">
              <a:buNone/>
              <a:defRPr sz="2000">
                <a:solidFill>
                  <a:schemeClr val="bg2"/>
                </a:solidFill>
              </a:defRPr>
            </a:lvl2pPr>
            <a:lvl3pPr marL="913618" indent="0" algn="l">
              <a:buNone/>
              <a:defRPr sz="2000">
                <a:solidFill>
                  <a:schemeClr val="bg2"/>
                </a:solidFill>
              </a:defRPr>
            </a:lvl3pPr>
            <a:lvl4pPr marL="1370824" indent="0" algn="l">
              <a:buNone/>
              <a:defRPr sz="2000">
                <a:solidFill>
                  <a:schemeClr val="bg2"/>
                </a:solidFill>
              </a:defRPr>
            </a:lvl4pPr>
            <a:lvl5pPr marL="1828030" indent="0" algn="l">
              <a:buNone/>
              <a:defRPr sz="2000">
                <a:solidFill>
                  <a:schemeClr val="bg2"/>
                </a:solidFill>
              </a:defRPr>
            </a:lvl5pPr>
          </a:lstStyle>
          <a:p>
            <a:pPr lvl="0"/>
            <a:r>
              <a:rPr lang="en-US" dirty="0" err="1"/>
              <a:t>yourname@lmi.org</a:t>
            </a:r>
            <a:endParaRPr lang="en-US" dirty="0"/>
          </a:p>
        </p:txBody>
      </p:sp>
      <p:sp>
        <p:nvSpPr>
          <p:cNvPr id="16" name="Text Placeholder 18"/>
          <p:cNvSpPr>
            <a:spLocks noGrp="1"/>
          </p:cNvSpPr>
          <p:nvPr>
            <p:ph type="body" sz="quarter" idx="11" hasCustomPrompt="1"/>
          </p:nvPr>
        </p:nvSpPr>
        <p:spPr>
          <a:xfrm>
            <a:off x="8689460" y="3502557"/>
            <a:ext cx="3118995" cy="598488"/>
          </a:xfrm>
        </p:spPr>
        <p:txBody>
          <a:bodyPr/>
          <a:lstStyle>
            <a:lvl1pPr marL="0" indent="0" algn="l">
              <a:spcBef>
                <a:spcPts val="0"/>
              </a:spcBef>
              <a:buNone/>
              <a:defRPr sz="2000">
                <a:solidFill>
                  <a:schemeClr val="bg2"/>
                </a:solidFill>
              </a:defRPr>
            </a:lvl1pPr>
            <a:lvl2pPr marL="456413" indent="0" algn="l">
              <a:buNone/>
              <a:defRPr sz="2000">
                <a:solidFill>
                  <a:schemeClr val="bg2"/>
                </a:solidFill>
              </a:defRPr>
            </a:lvl2pPr>
            <a:lvl3pPr marL="913618" indent="0" algn="l">
              <a:buNone/>
              <a:defRPr sz="2000">
                <a:solidFill>
                  <a:schemeClr val="bg2"/>
                </a:solidFill>
              </a:defRPr>
            </a:lvl3pPr>
            <a:lvl4pPr marL="1370824" indent="0" algn="l">
              <a:buNone/>
              <a:defRPr sz="2000">
                <a:solidFill>
                  <a:schemeClr val="bg2"/>
                </a:solidFill>
              </a:defRPr>
            </a:lvl4pPr>
            <a:lvl5pPr marL="1828030" indent="0" algn="l">
              <a:buNone/>
              <a:defRPr sz="2000">
                <a:solidFill>
                  <a:schemeClr val="bg2"/>
                </a:solidFill>
              </a:defRPr>
            </a:lvl5pPr>
          </a:lstStyle>
          <a:p>
            <a:pPr lvl="0"/>
            <a:r>
              <a:rPr lang="en-US" dirty="0"/>
              <a:t>123.456.7890</a:t>
            </a:r>
          </a:p>
        </p:txBody>
      </p:sp>
    </p:spTree>
    <p:extLst>
      <p:ext uri="{BB962C8B-B14F-4D97-AF65-F5344CB8AC3E}">
        <p14:creationId xmlns:p14="http://schemas.microsoft.com/office/powerpoint/2010/main" val="239724618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full width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99361" y="1404145"/>
            <a:ext cx="11394319" cy="4719638"/>
          </a:xfrm>
        </p:spPr>
        <p:txBody>
          <a:bodyPr numCol="1" spcCol="914400"/>
          <a:lstStyle>
            <a:lvl1pPr marL="114266" indent="0">
              <a:lnSpc>
                <a:spcPct val="100000"/>
              </a:lnSpc>
              <a:spcBef>
                <a:spcPts val="0"/>
              </a:spcBef>
              <a:spcAft>
                <a:spcPts val="1200"/>
              </a:spcAft>
              <a:buFontTx/>
              <a:buNone/>
              <a:defRPr sz="2000" baseline="0">
                <a:latin typeface="Roboto Light" charset="0"/>
              </a:defRPr>
            </a:lvl1pPr>
            <a:lvl2pPr marL="457063" indent="-228532">
              <a:lnSpc>
                <a:spcPct val="100000"/>
              </a:lnSpc>
              <a:spcBef>
                <a:spcPts val="300"/>
              </a:spcBef>
              <a:spcAft>
                <a:spcPts val="600"/>
              </a:spcAft>
              <a:buFont typeface="Arial" charset="0"/>
              <a:buChar char="•"/>
              <a:defRPr sz="1800" baseline="0">
                <a:latin typeface="Roboto Light" charset="0"/>
              </a:defRPr>
            </a:lvl2pPr>
            <a:lvl3pPr marL="685595" indent="-228532">
              <a:lnSpc>
                <a:spcPct val="100000"/>
              </a:lnSpc>
              <a:spcBef>
                <a:spcPts val="0"/>
              </a:spcBef>
              <a:spcAft>
                <a:spcPts val="600"/>
              </a:spcAft>
              <a:buFont typeface=".HelveticaNeueDeskInterface-Regular" charset="-120"/>
              <a:buChar char="–"/>
              <a:defRPr sz="1800" baseline="0">
                <a:latin typeface="Roboto Light" charset="0"/>
              </a:defRPr>
            </a:lvl3pPr>
            <a:lvl4pPr marL="914126" indent="-228532">
              <a:lnSpc>
                <a:spcPct val="100000"/>
              </a:lnSpc>
              <a:spcBef>
                <a:spcPts val="0"/>
              </a:spcBef>
              <a:spcAft>
                <a:spcPts val="899"/>
              </a:spcAft>
              <a:buFont typeface="Arial" charset="0"/>
              <a:buChar char="•"/>
              <a:defRPr sz="1800" baseline="0">
                <a:latin typeface="Roboto Light" charset="0"/>
              </a:defRPr>
            </a:lvl4pPr>
            <a:lvl5pPr marL="1142657" indent="-228532">
              <a:lnSpc>
                <a:spcPct val="100000"/>
              </a:lnSpc>
              <a:spcBef>
                <a:spcPts val="0"/>
              </a:spcBef>
              <a:spcAft>
                <a:spcPts val="600"/>
              </a:spcAft>
              <a:buFont typeface=".HelveticaNeueDeskInterface-Regular" charset="-120"/>
              <a:buChar char="–"/>
              <a:defRPr sz="1800" baseline="0">
                <a:latin typeface="Roboto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39443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eet our team">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998162"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11" name="Picture Placeholder 13"/>
          <p:cNvSpPr>
            <a:spLocks noGrp="1"/>
          </p:cNvSpPr>
          <p:nvPr>
            <p:ph type="pic" sz="quarter" idx="14"/>
          </p:nvPr>
        </p:nvSpPr>
        <p:spPr>
          <a:xfrm>
            <a:off x="3842259"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12" name="Picture Placeholder 13"/>
          <p:cNvSpPr>
            <a:spLocks noGrp="1"/>
          </p:cNvSpPr>
          <p:nvPr>
            <p:ph type="pic" sz="quarter" idx="15"/>
          </p:nvPr>
        </p:nvSpPr>
        <p:spPr>
          <a:xfrm>
            <a:off x="6686356"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13" name="Picture Placeholder 13"/>
          <p:cNvSpPr>
            <a:spLocks noGrp="1"/>
          </p:cNvSpPr>
          <p:nvPr>
            <p:ph type="pic" sz="quarter" idx="16"/>
          </p:nvPr>
        </p:nvSpPr>
        <p:spPr>
          <a:xfrm>
            <a:off x="9530454" y="1492438"/>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1741"/>
          <a:stretch/>
        </p:blipFill>
        <p:spPr>
          <a:xfrm>
            <a:off x="998162" y="5197475"/>
            <a:ext cx="562049" cy="207963"/>
          </a:xfrm>
          <a:prstGeom prst="rect">
            <a:avLst/>
          </a:prstGeom>
        </p:spPr>
      </p:pic>
      <p:sp>
        <p:nvSpPr>
          <p:cNvPr id="9" name="Text Placeholder 8"/>
          <p:cNvSpPr>
            <a:spLocks noGrp="1"/>
          </p:cNvSpPr>
          <p:nvPr>
            <p:ph type="body" sz="quarter" idx="17" hasCustomPrompt="1"/>
          </p:nvPr>
        </p:nvSpPr>
        <p:spPr>
          <a:xfrm>
            <a:off x="3716332"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14" name="Text Placeholder 8"/>
          <p:cNvSpPr>
            <a:spLocks noGrp="1"/>
          </p:cNvSpPr>
          <p:nvPr>
            <p:ph type="body" sz="quarter" idx="18" hasCustomPrompt="1"/>
          </p:nvPr>
        </p:nvSpPr>
        <p:spPr>
          <a:xfrm>
            <a:off x="3716331"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31741"/>
          <a:stretch/>
        </p:blipFill>
        <p:spPr>
          <a:xfrm>
            <a:off x="3842261" y="5197475"/>
            <a:ext cx="562049" cy="207963"/>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31741"/>
          <a:stretch/>
        </p:blipFill>
        <p:spPr>
          <a:xfrm>
            <a:off x="6686358" y="5197475"/>
            <a:ext cx="562049" cy="207963"/>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1741"/>
          <a:stretch/>
        </p:blipFill>
        <p:spPr>
          <a:xfrm>
            <a:off x="9530456" y="5197475"/>
            <a:ext cx="562049" cy="207963"/>
          </a:xfrm>
          <a:prstGeom prst="rect">
            <a:avLst/>
          </a:prstGeom>
        </p:spPr>
      </p:pic>
      <p:sp>
        <p:nvSpPr>
          <p:cNvPr id="18" name="Text Placeholder 8"/>
          <p:cNvSpPr>
            <a:spLocks noGrp="1"/>
          </p:cNvSpPr>
          <p:nvPr>
            <p:ph type="body" sz="quarter" idx="19" hasCustomPrompt="1"/>
          </p:nvPr>
        </p:nvSpPr>
        <p:spPr>
          <a:xfrm>
            <a:off x="872233"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dirty="0"/>
              <a:t>Name</a:t>
            </a:r>
          </a:p>
        </p:txBody>
      </p:sp>
      <p:sp>
        <p:nvSpPr>
          <p:cNvPr id="19" name="Text Placeholder 8"/>
          <p:cNvSpPr>
            <a:spLocks noGrp="1"/>
          </p:cNvSpPr>
          <p:nvPr>
            <p:ph type="body" sz="quarter" idx="20" hasCustomPrompt="1"/>
          </p:nvPr>
        </p:nvSpPr>
        <p:spPr>
          <a:xfrm>
            <a:off x="872234"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sp>
        <p:nvSpPr>
          <p:cNvPr id="20" name="Text Placeholder 8"/>
          <p:cNvSpPr>
            <a:spLocks noGrp="1"/>
          </p:cNvSpPr>
          <p:nvPr>
            <p:ph type="body" sz="quarter" idx="21" hasCustomPrompt="1"/>
          </p:nvPr>
        </p:nvSpPr>
        <p:spPr>
          <a:xfrm>
            <a:off x="6560429"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21" name="Text Placeholder 8"/>
          <p:cNvSpPr>
            <a:spLocks noGrp="1"/>
          </p:cNvSpPr>
          <p:nvPr>
            <p:ph type="body" sz="quarter" idx="22" hasCustomPrompt="1"/>
          </p:nvPr>
        </p:nvSpPr>
        <p:spPr>
          <a:xfrm>
            <a:off x="6560429"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sp>
        <p:nvSpPr>
          <p:cNvPr id="22" name="Text Placeholder 8"/>
          <p:cNvSpPr>
            <a:spLocks noGrp="1"/>
          </p:cNvSpPr>
          <p:nvPr>
            <p:ph type="body" sz="quarter" idx="23" hasCustomPrompt="1"/>
          </p:nvPr>
        </p:nvSpPr>
        <p:spPr>
          <a:xfrm>
            <a:off x="9404526" y="3854450"/>
            <a:ext cx="2629585" cy="577167"/>
          </a:xfrm>
        </p:spPr>
        <p:txBody>
          <a:bodyPr wrap="square" lIns="243797" tIns="121899" rIns="243797" bIns="121899">
            <a:spAutoFit/>
          </a:bodyPr>
          <a:lstStyle>
            <a:lvl1pPr marL="0" indent="0">
              <a:lnSpc>
                <a:spcPct val="100000"/>
              </a:lnSpc>
              <a:buFontTx/>
              <a:buNone/>
              <a:defRPr lang="en-US" sz="2151"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a:t>Name</a:t>
            </a:r>
            <a:endParaRPr lang="en-US" dirty="0"/>
          </a:p>
        </p:txBody>
      </p:sp>
      <p:sp>
        <p:nvSpPr>
          <p:cNvPr id="23" name="Text Placeholder 8"/>
          <p:cNvSpPr>
            <a:spLocks noGrp="1"/>
          </p:cNvSpPr>
          <p:nvPr>
            <p:ph type="body" sz="quarter" idx="24" hasCustomPrompt="1"/>
          </p:nvPr>
        </p:nvSpPr>
        <p:spPr>
          <a:xfrm>
            <a:off x="9404526" y="4308476"/>
            <a:ext cx="2458711" cy="677066"/>
          </a:xfrm>
          <a:noFill/>
          <a:ln>
            <a:noFill/>
          </a:ln>
        </p:spPr>
        <p:txBody>
          <a:bodyPr wrap="square" lIns="243797" tIns="121899" rIns="243797" bIns="121899" anchor="t">
            <a:spAutoFit/>
          </a:bodyPr>
          <a:lstStyle>
            <a:lvl1pPr marL="0" indent="0">
              <a:lnSpc>
                <a:spcPct val="100000"/>
              </a:lnSpc>
              <a:spcBef>
                <a:spcPts val="51"/>
              </a:spcBef>
              <a:buFontTx/>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Title</a:t>
            </a:r>
          </a:p>
          <a:p>
            <a:pPr lvl="0">
              <a:spcBef>
                <a:spcPct val="0"/>
              </a:spcBef>
            </a:pP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7827038"/>
      </p:ext>
    </p:extLst>
  </p:cSld>
  <p:clrMapOvr>
    <a:masterClrMapping/>
  </p:clrMapOvr>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12192000"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877873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3810000" y="0"/>
            <a:ext cx="8382000"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 name="Google Shape;15;p3"/>
          <p:cNvSpPr>
            <a:spLocks noGrp="1"/>
          </p:cNvSpPr>
          <p:nvPr>
            <p:ph type="pic" idx="3"/>
          </p:nvPr>
        </p:nvSpPr>
        <p:spPr>
          <a:xfrm>
            <a:off x="1073150" y="1436306"/>
            <a:ext cx="1663700" cy="1663700"/>
          </a:xfrm>
          <a:prstGeom prst="rect">
            <a:avLst/>
          </a:prstGeom>
          <a:solidFill>
            <a:srgbClr val="F2F2F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203875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6"/>
        <p:cNvGrpSpPr/>
        <p:nvPr/>
      </p:nvGrpSpPr>
      <p:grpSpPr>
        <a:xfrm>
          <a:off x="0" y="0"/>
          <a:ext cx="0" cy="0"/>
          <a:chOff x="0" y="0"/>
          <a:chExt cx="0" cy="0"/>
        </a:xfrm>
      </p:grpSpPr>
      <p:sp>
        <p:nvSpPr>
          <p:cNvPr id="17" name="Google Shape;17;p4"/>
          <p:cNvSpPr>
            <a:spLocks noGrp="1"/>
          </p:cNvSpPr>
          <p:nvPr>
            <p:ph type="pic" idx="2"/>
          </p:nvPr>
        </p:nvSpPr>
        <p:spPr>
          <a:xfrm>
            <a:off x="3810000" y="0"/>
            <a:ext cx="8382000"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631285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8_Blank">
  <p:cSld name="8_Blank">
    <p:spTree>
      <p:nvGrpSpPr>
        <p:cNvPr id="1" name="Shape 18"/>
        <p:cNvGrpSpPr/>
        <p:nvPr/>
      </p:nvGrpSpPr>
      <p:grpSpPr>
        <a:xfrm>
          <a:off x="0" y="0"/>
          <a:ext cx="0" cy="0"/>
          <a:chOff x="0" y="0"/>
          <a:chExt cx="0" cy="0"/>
        </a:xfrm>
      </p:grpSpPr>
      <p:sp>
        <p:nvSpPr>
          <p:cNvPr id="19" name="Google Shape;19;p5"/>
          <p:cNvSpPr>
            <a:spLocks noGrp="1"/>
          </p:cNvSpPr>
          <p:nvPr>
            <p:ph type="pic" idx="2"/>
          </p:nvPr>
        </p:nvSpPr>
        <p:spPr>
          <a:xfrm>
            <a:off x="4650179" y="2751529"/>
            <a:ext cx="2891642" cy="2891642"/>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4083877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0"/>
        <p:cNvGrpSpPr/>
        <p:nvPr/>
      </p:nvGrpSpPr>
      <p:grpSpPr>
        <a:xfrm>
          <a:off x="0" y="0"/>
          <a:ext cx="0" cy="0"/>
          <a:chOff x="0" y="0"/>
          <a:chExt cx="0" cy="0"/>
        </a:xfrm>
      </p:grpSpPr>
      <p:sp>
        <p:nvSpPr>
          <p:cNvPr id="21" name="Google Shape;21;p6"/>
          <p:cNvSpPr>
            <a:spLocks noGrp="1"/>
          </p:cNvSpPr>
          <p:nvPr>
            <p:ph type="pic" idx="2"/>
          </p:nvPr>
        </p:nvSpPr>
        <p:spPr>
          <a:xfrm>
            <a:off x="7257143" y="0"/>
            <a:ext cx="4934857"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4188401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22"/>
        <p:cNvGrpSpPr/>
        <p:nvPr/>
      </p:nvGrpSpPr>
      <p:grpSpPr>
        <a:xfrm>
          <a:off x="0" y="0"/>
          <a:ext cx="0" cy="0"/>
          <a:chOff x="0" y="0"/>
          <a:chExt cx="0" cy="0"/>
        </a:xfrm>
      </p:grpSpPr>
      <p:sp>
        <p:nvSpPr>
          <p:cNvPr id="23" name="Google Shape;23;p7"/>
          <p:cNvSpPr>
            <a:spLocks noGrp="1"/>
          </p:cNvSpPr>
          <p:nvPr>
            <p:ph type="pic" idx="2"/>
          </p:nvPr>
        </p:nvSpPr>
        <p:spPr>
          <a:xfrm>
            <a:off x="0" y="0"/>
            <a:ext cx="4934857"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592263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9_Blank">
  <p:cSld name="19_Blank">
    <p:spTree>
      <p:nvGrpSpPr>
        <p:cNvPr id="1" name="Shape 24"/>
        <p:cNvGrpSpPr/>
        <p:nvPr/>
      </p:nvGrpSpPr>
      <p:grpSpPr>
        <a:xfrm>
          <a:off x="0" y="0"/>
          <a:ext cx="0" cy="0"/>
          <a:chOff x="0" y="0"/>
          <a:chExt cx="0" cy="0"/>
        </a:xfrm>
      </p:grpSpPr>
      <p:sp>
        <p:nvSpPr>
          <p:cNvPr id="25" name="Google Shape;25;p8"/>
          <p:cNvSpPr>
            <a:spLocks noGrp="1"/>
          </p:cNvSpPr>
          <p:nvPr>
            <p:ph type="pic" idx="2"/>
          </p:nvPr>
        </p:nvSpPr>
        <p:spPr>
          <a:xfrm>
            <a:off x="6300447" y="0"/>
            <a:ext cx="5891553"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8552554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1" y="0"/>
            <a:ext cx="5891553"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561184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28"/>
        <p:cNvGrpSpPr/>
        <p:nvPr/>
      </p:nvGrpSpPr>
      <p:grpSpPr>
        <a:xfrm>
          <a:off x="0" y="0"/>
          <a:ext cx="0" cy="0"/>
          <a:chOff x="0" y="0"/>
          <a:chExt cx="0" cy="0"/>
        </a:xfrm>
      </p:grpSpPr>
      <p:sp>
        <p:nvSpPr>
          <p:cNvPr id="29" name="Google Shape;29;p10"/>
          <p:cNvSpPr>
            <a:spLocks noGrp="1"/>
          </p:cNvSpPr>
          <p:nvPr>
            <p:ph type="pic" idx="2"/>
          </p:nvPr>
        </p:nvSpPr>
        <p:spPr>
          <a:xfrm>
            <a:off x="1231900" y="996951"/>
            <a:ext cx="3295650" cy="428244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236301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30"/>
        <p:cNvGrpSpPr/>
        <p:nvPr/>
      </p:nvGrpSpPr>
      <p:grpSpPr>
        <a:xfrm>
          <a:off x="0" y="0"/>
          <a:ext cx="0" cy="0"/>
          <a:chOff x="0" y="0"/>
          <a:chExt cx="0" cy="0"/>
        </a:xfrm>
      </p:grpSpPr>
      <p:sp>
        <p:nvSpPr>
          <p:cNvPr id="31" name="Google Shape;31;p11"/>
          <p:cNvSpPr>
            <a:spLocks noGrp="1"/>
          </p:cNvSpPr>
          <p:nvPr>
            <p:ph type="pic" idx="2"/>
          </p:nvPr>
        </p:nvSpPr>
        <p:spPr>
          <a:xfrm>
            <a:off x="6047958" y="2"/>
            <a:ext cx="6144042" cy="6857999"/>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71003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am leader">
    <p:spTree>
      <p:nvGrpSpPr>
        <p:cNvPr id="1" name=""/>
        <p:cNvGrpSpPr/>
        <p:nvPr/>
      </p:nvGrpSpPr>
      <p:grpSpPr>
        <a:xfrm>
          <a:off x="0" y="0"/>
          <a:ext cx="0" cy="0"/>
          <a:chOff x="0" y="0"/>
          <a:chExt cx="0" cy="0"/>
        </a:xfrm>
      </p:grpSpPr>
      <p:sp>
        <p:nvSpPr>
          <p:cNvPr id="11" name="Picture Placeholder 13"/>
          <p:cNvSpPr>
            <a:spLocks noGrp="1"/>
          </p:cNvSpPr>
          <p:nvPr>
            <p:ph type="pic" sz="quarter" idx="13"/>
          </p:nvPr>
        </p:nvSpPr>
        <p:spPr>
          <a:xfrm>
            <a:off x="1512292" y="2098675"/>
            <a:ext cx="1467995" cy="2057400"/>
          </a:xfrm>
          <a:prstGeom prst="ellipse">
            <a:avLst/>
          </a:prstGeom>
          <a:effectLst/>
        </p:spPr>
        <p:txBody>
          <a:bodyPr rtlCol="0">
            <a:normAutofit/>
          </a:bodyPr>
          <a:lstStyle>
            <a:lvl1pPr marL="0" indent="0">
              <a:buNone/>
              <a:defRPr sz="1251">
                <a:ln>
                  <a:noFill/>
                </a:ln>
                <a:solidFill>
                  <a:schemeClr val="bg1">
                    <a:lumMod val="85000"/>
                  </a:schemeClr>
                </a:solidFill>
              </a:defRPr>
            </a:lvl1pPr>
          </a:lstStyle>
          <a:p>
            <a:pPr lvl="0"/>
            <a:r>
              <a:rPr lang="en-US" noProof="0"/>
              <a:t>Click icon to add picture</a:t>
            </a:r>
            <a:endParaRPr lang="en-US" noProof="0" dirty="0"/>
          </a:p>
        </p:txBody>
      </p:sp>
      <p:sp>
        <p:nvSpPr>
          <p:cNvPr id="2" name="Title 1"/>
          <p:cNvSpPr>
            <a:spLocks noGrp="1"/>
          </p:cNvSpPr>
          <p:nvPr>
            <p:ph type="title" hasCustomPrompt="1"/>
          </p:nvPr>
        </p:nvSpPr>
        <p:spPr/>
        <p:txBody>
          <a:bodyPr/>
          <a:lstStyle/>
          <a:p>
            <a:r>
              <a:rPr lang="en-US" dirty="0"/>
              <a:t>Team Leader Name</a:t>
            </a:r>
          </a:p>
        </p:txBody>
      </p:sp>
      <p:cxnSp>
        <p:nvCxnSpPr>
          <p:cNvPr id="6" name="Straight Connector 5"/>
          <p:cNvCxnSpPr/>
          <p:nvPr/>
        </p:nvCxnSpPr>
        <p:spPr>
          <a:xfrm>
            <a:off x="4097611" y="1502202"/>
            <a:ext cx="0" cy="4343400"/>
          </a:xfrm>
          <a:prstGeom prst="line">
            <a:avLst/>
          </a:prstGeom>
          <a:ln w="28575">
            <a:solidFill>
              <a:srgbClr val="515154"/>
            </a:solidFill>
            <a:prstDash val="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1741"/>
          <a:stretch/>
        </p:blipFill>
        <p:spPr>
          <a:xfrm>
            <a:off x="4697415" y="5637348"/>
            <a:ext cx="562049" cy="207963"/>
          </a:xfrm>
          <a:prstGeom prst="rect">
            <a:avLst/>
          </a:prstGeom>
        </p:spPr>
      </p:pic>
      <p:sp>
        <p:nvSpPr>
          <p:cNvPr id="8" name="Action Button: Custom 7">
            <a:hlinkClick r:id="rId3" highlightClick="1"/>
          </p:cNvPr>
          <p:cNvSpPr/>
          <p:nvPr/>
        </p:nvSpPr>
        <p:spPr>
          <a:xfrm>
            <a:off x="4652581" y="5546651"/>
            <a:ext cx="285055" cy="419391"/>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Light" panose="02000000000000000000" pitchFamily="2" charset="0"/>
              <a:ea typeface="Roboto Light" panose="02000000000000000000" pitchFamily="2" charset="0"/>
            </a:endParaRPr>
          </a:p>
        </p:txBody>
      </p:sp>
      <p:sp>
        <p:nvSpPr>
          <p:cNvPr id="9" name="Action Button: Custom 8">
            <a:hlinkClick r:id="rId3" highlightClick="1"/>
          </p:cNvPr>
          <p:cNvSpPr/>
          <p:nvPr/>
        </p:nvSpPr>
        <p:spPr>
          <a:xfrm>
            <a:off x="5047021" y="5546650"/>
            <a:ext cx="285055" cy="42643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Light" panose="02000000000000000000" pitchFamily="2" charset="0"/>
              <a:ea typeface="Roboto Light" panose="02000000000000000000" pitchFamily="2" charset="0"/>
            </a:endParaRPr>
          </a:p>
        </p:txBody>
      </p:sp>
      <p:sp>
        <p:nvSpPr>
          <p:cNvPr id="13" name="Text Placeholder 12"/>
          <p:cNvSpPr>
            <a:spLocks noGrp="1"/>
          </p:cNvSpPr>
          <p:nvPr>
            <p:ph type="body" sz="quarter" idx="14" hasCustomPrompt="1"/>
          </p:nvPr>
        </p:nvSpPr>
        <p:spPr>
          <a:xfrm>
            <a:off x="4568428" y="1502202"/>
            <a:ext cx="7240026" cy="523178"/>
          </a:xfrm>
        </p:spPr>
        <p:txBody>
          <a:bodyPr wrap="square" lIns="243797" tIns="121899" rIns="243797" bIns="121899">
            <a:spAutoFit/>
          </a:bodyPr>
          <a:lstStyle>
            <a:lvl1pPr marL="0" indent="0">
              <a:spcBef>
                <a:spcPts val="50"/>
              </a:spcBef>
              <a:buNone/>
              <a:defRPr lang="en-US" kern="900" dirty="0" smtClean="0">
                <a:solidFill>
                  <a:schemeClr val="tx1"/>
                </a:solidFill>
                <a:latin typeface="Roboto Light" panose="02000000000000000000" pitchFamily="2" charset="0"/>
                <a:ea typeface="Roboto Light" panose="02000000000000000000" pitchFamily="2" charset="0"/>
                <a:cs typeface="Lato Light"/>
              </a:defRPr>
            </a:lvl1pPr>
          </a:lstStyle>
          <a:p>
            <a:pPr lvl="0" defTabSz="914229" fontAlgn="auto">
              <a:spcBef>
                <a:spcPts val="0"/>
              </a:spcBef>
              <a:spcAft>
                <a:spcPts val="0"/>
              </a:spcAft>
            </a:pPr>
            <a:r>
              <a:rPr lang="en-US" dirty="0"/>
              <a:t>Team </a:t>
            </a:r>
            <a:r>
              <a:rPr lang="en-US"/>
              <a:t>Leader Title</a:t>
            </a:r>
            <a:endParaRPr lang="en-US" dirty="0"/>
          </a:p>
        </p:txBody>
      </p:sp>
      <p:sp>
        <p:nvSpPr>
          <p:cNvPr id="15" name="Text Placeholder 14"/>
          <p:cNvSpPr>
            <a:spLocks noGrp="1"/>
          </p:cNvSpPr>
          <p:nvPr>
            <p:ph type="body" sz="quarter" idx="15" hasCustomPrompt="1"/>
          </p:nvPr>
        </p:nvSpPr>
        <p:spPr>
          <a:xfrm>
            <a:off x="4568428" y="2171700"/>
            <a:ext cx="7264704" cy="461622"/>
          </a:xfrm>
          <a:noFill/>
          <a:ln>
            <a:noFill/>
          </a:ln>
        </p:spPr>
        <p:txBody>
          <a:bodyPr wrap="square" lIns="243797" tIns="121899" rIns="243797" bIns="121899">
            <a:spAutoFit/>
          </a:bodyPr>
          <a:lstStyle>
            <a:lvl1pPr marL="0" indent="0">
              <a:lnSpc>
                <a:spcPct val="100000"/>
              </a:lnSpc>
              <a:buNone/>
              <a:defRPr lang="en-US" sz="1400" dirty="0" smtClean="0">
                <a:latin typeface="Roboto Light" panose="02000000000000000000" pitchFamily="2" charset="0"/>
                <a:ea typeface="Roboto Light" panose="02000000000000000000" pitchFamily="2" charset="0"/>
                <a:cs typeface="+mn-cs"/>
              </a:defRPr>
            </a:lvl1pPr>
          </a:lstStyle>
          <a:p>
            <a:pPr lvl="0">
              <a:spcBef>
                <a:spcPct val="0"/>
              </a:spcBef>
            </a:pPr>
            <a:r>
              <a:rPr lang="en-US" dirty="0"/>
              <a:t>Team Leader Bio</a:t>
            </a:r>
          </a:p>
        </p:txBody>
      </p:sp>
    </p:spTree>
    <p:extLst>
      <p:ext uri="{BB962C8B-B14F-4D97-AF65-F5344CB8AC3E}">
        <p14:creationId xmlns:p14="http://schemas.microsoft.com/office/powerpoint/2010/main" val="1283584446"/>
      </p:ext>
    </p:extLst>
  </p:cSld>
  <p:clrMapOvr>
    <a:masterClrMapping/>
  </p:clrMapOvr>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4_Blank">
  <p:cSld name="14_Blank">
    <p:spTree>
      <p:nvGrpSpPr>
        <p:cNvPr id="1" name="Shape 32"/>
        <p:cNvGrpSpPr/>
        <p:nvPr/>
      </p:nvGrpSpPr>
      <p:grpSpPr>
        <a:xfrm>
          <a:off x="0" y="0"/>
          <a:ext cx="0" cy="0"/>
          <a:chOff x="0" y="0"/>
          <a:chExt cx="0" cy="0"/>
        </a:xfrm>
      </p:grpSpPr>
      <p:sp>
        <p:nvSpPr>
          <p:cNvPr id="33" name="Google Shape;33;p12"/>
          <p:cNvSpPr>
            <a:spLocks noGrp="1"/>
          </p:cNvSpPr>
          <p:nvPr>
            <p:ph type="pic" idx="2"/>
          </p:nvPr>
        </p:nvSpPr>
        <p:spPr>
          <a:xfrm>
            <a:off x="4254502" y="0"/>
            <a:ext cx="7937499"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34" name="Google Shape;34;p12"/>
          <p:cNvSpPr>
            <a:spLocks noGrp="1"/>
          </p:cNvSpPr>
          <p:nvPr>
            <p:ph type="pic" idx="3"/>
          </p:nvPr>
        </p:nvSpPr>
        <p:spPr>
          <a:xfrm>
            <a:off x="7134224" y="4092635"/>
            <a:ext cx="1990726" cy="1990724"/>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5722360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7_Blank">
  <p:cSld name="17_Blank">
    <p:spTree>
      <p:nvGrpSpPr>
        <p:cNvPr id="1" name="Shape 35"/>
        <p:cNvGrpSpPr/>
        <p:nvPr/>
      </p:nvGrpSpPr>
      <p:grpSpPr>
        <a:xfrm>
          <a:off x="0" y="0"/>
          <a:ext cx="0" cy="0"/>
          <a:chOff x="0" y="0"/>
          <a:chExt cx="0" cy="0"/>
        </a:xfrm>
      </p:grpSpPr>
      <p:sp>
        <p:nvSpPr>
          <p:cNvPr id="36" name="Google Shape;36;p13"/>
          <p:cNvSpPr>
            <a:spLocks noGrp="1"/>
          </p:cNvSpPr>
          <p:nvPr>
            <p:ph type="pic" idx="2"/>
          </p:nvPr>
        </p:nvSpPr>
        <p:spPr>
          <a:xfrm>
            <a:off x="0" y="0"/>
            <a:ext cx="7729408"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006355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37"/>
        <p:cNvGrpSpPr/>
        <p:nvPr/>
      </p:nvGrpSpPr>
      <p:grpSpPr>
        <a:xfrm>
          <a:off x="0" y="0"/>
          <a:ext cx="0" cy="0"/>
          <a:chOff x="0" y="0"/>
          <a:chExt cx="0" cy="0"/>
        </a:xfrm>
      </p:grpSpPr>
      <p:sp>
        <p:nvSpPr>
          <p:cNvPr id="38" name="Google Shape;38;p14"/>
          <p:cNvSpPr>
            <a:spLocks noGrp="1"/>
          </p:cNvSpPr>
          <p:nvPr>
            <p:ph type="pic" idx="2"/>
          </p:nvPr>
        </p:nvSpPr>
        <p:spPr>
          <a:xfrm>
            <a:off x="1460500" y="0"/>
            <a:ext cx="3848100" cy="39878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39" name="Google Shape;39;p14"/>
          <p:cNvSpPr>
            <a:spLocks noGrp="1"/>
          </p:cNvSpPr>
          <p:nvPr>
            <p:ph type="pic" idx="3"/>
          </p:nvPr>
        </p:nvSpPr>
        <p:spPr>
          <a:xfrm>
            <a:off x="0" y="4267200"/>
            <a:ext cx="5308600" cy="25908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986483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1_Blank">
  <p:cSld name="21_Blank">
    <p:spTree>
      <p:nvGrpSpPr>
        <p:cNvPr id="1" name="Shape 40"/>
        <p:cNvGrpSpPr/>
        <p:nvPr/>
      </p:nvGrpSpPr>
      <p:grpSpPr>
        <a:xfrm>
          <a:off x="0" y="0"/>
          <a:ext cx="0" cy="0"/>
          <a:chOff x="0" y="0"/>
          <a:chExt cx="0" cy="0"/>
        </a:xfrm>
      </p:grpSpPr>
      <p:sp>
        <p:nvSpPr>
          <p:cNvPr id="41" name="Google Shape;41;p15"/>
          <p:cNvSpPr>
            <a:spLocks noGrp="1"/>
          </p:cNvSpPr>
          <p:nvPr>
            <p:ph type="pic" idx="2"/>
          </p:nvPr>
        </p:nvSpPr>
        <p:spPr>
          <a:xfrm>
            <a:off x="863599" y="0"/>
            <a:ext cx="4296213" cy="275606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42" name="Google Shape;42;p15"/>
          <p:cNvSpPr>
            <a:spLocks noGrp="1"/>
          </p:cNvSpPr>
          <p:nvPr>
            <p:ph type="pic" idx="3"/>
          </p:nvPr>
        </p:nvSpPr>
        <p:spPr>
          <a:xfrm>
            <a:off x="1742077" y="3038480"/>
            <a:ext cx="3685715" cy="381952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43" name="Google Shape;43;p15"/>
          <p:cNvSpPr>
            <a:spLocks noGrp="1"/>
          </p:cNvSpPr>
          <p:nvPr>
            <p:ph type="pic" idx="4"/>
          </p:nvPr>
        </p:nvSpPr>
        <p:spPr>
          <a:xfrm>
            <a:off x="1" y="1945215"/>
            <a:ext cx="2240643" cy="2321986"/>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766601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0_Blank">
  <p:cSld name="20_Blank">
    <p:spTree>
      <p:nvGrpSpPr>
        <p:cNvPr id="1" name="Shape 44"/>
        <p:cNvGrpSpPr/>
        <p:nvPr/>
      </p:nvGrpSpPr>
      <p:grpSpPr>
        <a:xfrm>
          <a:off x="0" y="0"/>
          <a:ext cx="0" cy="0"/>
          <a:chOff x="0" y="0"/>
          <a:chExt cx="0" cy="0"/>
        </a:xfrm>
      </p:grpSpPr>
      <p:sp>
        <p:nvSpPr>
          <p:cNvPr id="45" name="Google Shape;45;p16"/>
          <p:cNvSpPr>
            <a:spLocks noGrp="1"/>
          </p:cNvSpPr>
          <p:nvPr>
            <p:ph type="pic" idx="2"/>
          </p:nvPr>
        </p:nvSpPr>
        <p:spPr>
          <a:xfrm>
            <a:off x="6150378" y="0"/>
            <a:ext cx="6041623"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789751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5_Blank">
  <p:cSld name="15_Blank">
    <p:spTree>
      <p:nvGrpSpPr>
        <p:cNvPr id="1" name="Shape 46"/>
        <p:cNvGrpSpPr/>
        <p:nvPr/>
      </p:nvGrpSpPr>
      <p:grpSpPr>
        <a:xfrm>
          <a:off x="0" y="0"/>
          <a:ext cx="0" cy="0"/>
          <a:chOff x="0" y="0"/>
          <a:chExt cx="0" cy="0"/>
        </a:xfrm>
      </p:grpSpPr>
      <p:sp>
        <p:nvSpPr>
          <p:cNvPr id="47" name="Google Shape;47;p17"/>
          <p:cNvSpPr>
            <a:spLocks noGrp="1"/>
          </p:cNvSpPr>
          <p:nvPr>
            <p:ph type="pic" idx="2"/>
          </p:nvPr>
        </p:nvSpPr>
        <p:spPr>
          <a:xfrm>
            <a:off x="6108187" y="103082"/>
            <a:ext cx="6083812" cy="6356047"/>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971846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6_Blank">
  <p:cSld name="16_Blank">
    <p:spTree>
      <p:nvGrpSpPr>
        <p:cNvPr id="1" name="Shape 48"/>
        <p:cNvGrpSpPr/>
        <p:nvPr/>
      </p:nvGrpSpPr>
      <p:grpSpPr>
        <a:xfrm>
          <a:off x="0" y="0"/>
          <a:ext cx="0" cy="0"/>
          <a:chOff x="0" y="0"/>
          <a:chExt cx="0" cy="0"/>
        </a:xfrm>
      </p:grpSpPr>
      <p:sp>
        <p:nvSpPr>
          <p:cNvPr id="49" name="Google Shape;49;p18"/>
          <p:cNvSpPr>
            <a:spLocks noGrp="1"/>
          </p:cNvSpPr>
          <p:nvPr>
            <p:ph type="pic" idx="2"/>
          </p:nvPr>
        </p:nvSpPr>
        <p:spPr>
          <a:xfrm>
            <a:off x="1" y="415359"/>
            <a:ext cx="6089559" cy="6399589"/>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978657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7_Blank">
  <p:cSld name="37_Blank">
    <p:spTree>
      <p:nvGrpSpPr>
        <p:cNvPr id="1" name="Shape 50"/>
        <p:cNvGrpSpPr/>
        <p:nvPr/>
      </p:nvGrpSpPr>
      <p:grpSpPr>
        <a:xfrm>
          <a:off x="0" y="0"/>
          <a:ext cx="0" cy="0"/>
          <a:chOff x="0" y="0"/>
          <a:chExt cx="0" cy="0"/>
        </a:xfrm>
      </p:grpSpPr>
      <p:sp>
        <p:nvSpPr>
          <p:cNvPr id="51" name="Google Shape;51;p19"/>
          <p:cNvSpPr>
            <a:spLocks noGrp="1"/>
          </p:cNvSpPr>
          <p:nvPr>
            <p:ph type="pic" idx="2"/>
          </p:nvPr>
        </p:nvSpPr>
        <p:spPr>
          <a:xfrm>
            <a:off x="4237402" y="0"/>
            <a:ext cx="7954598"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717341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52"/>
        <p:cNvGrpSpPr/>
        <p:nvPr/>
      </p:nvGrpSpPr>
      <p:grpSpPr>
        <a:xfrm>
          <a:off x="0" y="0"/>
          <a:ext cx="0" cy="0"/>
          <a:chOff x="0" y="0"/>
          <a:chExt cx="0" cy="0"/>
        </a:xfrm>
      </p:grpSpPr>
      <p:sp>
        <p:nvSpPr>
          <p:cNvPr id="53" name="Google Shape;53;p20"/>
          <p:cNvSpPr>
            <a:spLocks noGrp="1"/>
          </p:cNvSpPr>
          <p:nvPr>
            <p:ph type="pic" idx="2"/>
          </p:nvPr>
        </p:nvSpPr>
        <p:spPr>
          <a:xfrm>
            <a:off x="6096000" y="3004462"/>
            <a:ext cx="6096000" cy="3853538"/>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54" name="Google Shape;54;p20"/>
          <p:cNvSpPr>
            <a:spLocks noGrp="1"/>
          </p:cNvSpPr>
          <p:nvPr>
            <p:ph type="pic" idx="3"/>
          </p:nvPr>
        </p:nvSpPr>
        <p:spPr>
          <a:xfrm>
            <a:off x="0" y="0"/>
            <a:ext cx="6096000" cy="3853538"/>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55" name="Google Shape;55;p20"/>
          <p:cNvSpPr>
            <a:spLocks noGrp="1"/>
          </p:cNvSpPr>
          <p:nvPr>
            <p:ph type="pic" idx="4"/>
          </p:nvPr>
        </p:nvSpPr>
        <p:spPr>
          <a:xfrm>
            <a:off x="5167086" y="332924"/>
            <a:ext cx="5167086" cy="3187688"/>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915056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5_Blank">
  <p:cSld name="35_Blank">
    <p:spTree>
      <p:nvGrpSpPr>
        <p:cNvPr id="1" name="Shape 56"/>
        <p:cNvGrpSpPr/>
        <p:nvPr/>
      </p:nvGrpSpPr>
      <p:grpSpPr>
        <a:xfrm>
          <a:off x="0" y="0"/>
          <a:ext cx="0" cy="0"/>
          <a:chOff x="0" y="0"/>
          <a:chExt cx="0" cy="0"/>
        </a:xfrm>
      </p:grpSpPr>
      <p:sp>
        <p:nvSpPr>
          <p:cNvPr id="57" name="Google Shape;57;p21"/>
          <p:cNvSpPr>
            <a:spLocks noGrp="1"/>
          </p:cNvSpPr>
          <p:nvPr>
            <p:ph type="pic" idx="2"/>
          </p:nvPr>
        </p:nvSpPr>
        <p:spPr>
          <a:xfrm>
            <a:off x="8242221" y="0"/>
            <a:ext cx="2902857"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58" name="Google Shape;58;p21"/>
          <p:cNvSpPr>
            <a:spLocks noGrp="1"/>
          </p:cNvSpPr>
          <p:nvPr>
            <p:ph type="pic" idx="3"/>
          </p:nvPr>
        </p:nvSpPr>
        <p:spPr>
          <a:xfrm>
            <a:off x="0" y="3670312"/>
            <a:ext cx="8077121" cy="3187689"/>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21413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oup Overview">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89568" y="1185351"/>
            <a:ext cx="4343400" cy="4776506"/>
          </a:xfrm>
        </p:spPr>
        <p:txBody>
          <a:bodyPr/>
          <a:lstStyle>
            <a:lvl1pPr marL="0" indent="0">
              <a:lnSpc>
                <a:spcPct val="110000"/>
              </a:lnSpc>
              <a:spcBef>
                <a:spcPts val="0"/>
              </a:spcBef>
              <a:spcAft>
                <a:spcPts val="900"/>
              </a:spcAft>
              <a:buNone/>
              <a:defRPr sz="1800" b="0" i="0">
                <a:solidFill>
                  <a:schemeClr val="accent2"/>
                </a:solidFill>
                <a:latin typeface="Roboto Light" charset="0"/>
                <a:ea typeface="Roboto Light" charset="0"/>
                <a:cs typeface="Roboto Light" charset="0"/>
              </a:defRPr>
            </a:lvl1pPr>
          </a:lstStyle>
          <a:p>
            <a:pPr lvl="0"/>
            <a:r>
              <a:rPr lang="en-US"/>
              <a:t>Edit Master text styles</a:t>
            </a:r>
          </a:p>
        </p:txBody>
      </p:sp>
      <p:sp>
        <p:nvSpPr>
          <p:cNvPr id="3" name="Rectangle 2"/>
          <p:cNvSpPr/>
          <p:nvPr/>
        </p:nvSpPr>
        <p:spPr>
          <a:xfrm>
            <a:off x="6101490" y="914400"/>
            <a:ext cx="6090511" cy="5943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45700" tIns="22851" rIns="45700" bIns="22851" anchor="ctr"/>
          <a:lstStyle/>
          <a:p>
            <a:pPr algn="ctr" defTabSz="913954" fontAlgn="auto">
              <a:spcBef>
                <a:spcPts val="0"/>
              </a:spcBef>
              <a:spcAft>
                <a:spcPts val="0"/>
              </a:spcAft>
              <a:defRPr/>
            </a:pPr>
            <a:endParaRPr lang="en-US" sz="1800" dirty="0">
              <a:solidFill>
                <a:srgbClr val="4D4F53"/>
              </a:solidFill>
              <a:cs typeface="Lato Light"/>
            </a:endParaRPr>
          </a:p>
        </p:txBody>
      </p:sp>
      <p:sp>
        <p:nvSpPr>
          <p:cNvPr id="5" name="TextBox 11"/>
          <p:cNvSpPr txBox="1">
            <a:spLocks noChangeArrowheads="1"/>
          </p:cNvSpPr>
          <p:nvPr/>
        </p:nvSpPr>
        <p:spPr bwMode="auto">
          <a:xfrm>
            <a:off x="11467113" y="6372226"/>
            <a:ext cx="341675" cy="246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98" tIns="45699" rIns="91398" bIns="4569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1000" b="1">
                <a:solidFill>
                  <a:schemeClr val="bg2"/>
                </a:solidFill>
                <a:latin typeface="Roboto Light" panose="02000000000000000000" pitchFamily="2" charset="0"/>
                <a:ea typeface="Roboto Light" panose="02000000000000000000" pitchFamily="2" charset="0"/>
              </a:rPr>
              <a:pPr algn="ctr"/>
              <a:t>‹#›</a:t>
            </a:fld>
            <a:endParaRPr lang="id-ID" altLang="en-US" sz="1000" dirty="0">
              <a:solidFill>
                <a:schemeClr val="bg2"/>
              </a:solidFill>
              <a:latin typeface="Roboto Light" panose="02000000000000000000" pitchFamily="2" charset="0"/>
              <a:ea typeface="Roboto Light" panose="02000000000000000000" pitchFamily="2"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8054341"/>
      </p:ext>
    </p:extLst>
  </p:cSld>
  <p:clrMapOvr>
    <a:masterClrMapping/>
  </p:clrMapOvr>
  <p:transition/>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6_Blank">
  <p:cSld name="36_Blank">
    <p:spTree>
      <p:nvGrpSpPr>
        <p:cNvPr id="1" name="Shape 59"/>
        <p:cNvGrpSpPr/>
        <p:nvPr/>
      </p:nvGrpSpPr>
      <p:grpSpPr>
        <a:xfrm>
          <a:off x="0" y="0"/>
          <a:ext cx="0" cy="0"/>
          <a:chOff x="0" y="0"/>
          <a:chExt cx="0" cy="0"/>
        </a:xfrm>
      </p:grpSpPr>
      <p:sp>
        <p:nvSpPr>
          <p:cNvPr id="60" name="Google Shape;60;p22"/>
          <p:cNvSpPr>
            <a:spLocks noGrp="1"/>
          </p:cNvSpPr>
          <p:nvPr>
            <p:ph type="pic" idx="2"/>
          </p:nvPr>
        </p:nvSpPr>
        <p:spPr>
          <a:xfrm>
            <a:off x="7021471" y="3615201"/>
            <a:ext cx="2477847" cy="2476501"/>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61" name="Google Shape;61;p22"/>
          <p:cNvSpPr>
            <a:spLocks noGrp="1"/>
          </p:cNvSpPr>
          <p:nvPr>
            <p:ph type="pic" idx="3"/>
          </p:nvPr>
        </p:nvSpPr>
        <p:spPr>
          <a:xfrm>
            <a:off x="8796356" y="3615201"/>
            <a:ext cx="2477847" cy="2476501"/>
          </a:xfrm>
          <a:prstGeom prst="rect">
            <a:avLst/>
          </a:prstGeom>
          <a:solidFill>
            <a:srgbClr val="F2F2F2"/>
          </a:solidFill>
          <a:ln w="25400" cap="flat" cmpd="sng">
            <a:solidFill>
              <a:schemeClr val="lt1"/>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62" name="Google Shape;62;p22"/>
          <p:cNvSpPr>
            <a:spLocks noGrp="1"/>
          </p:cNvSpPr>
          <p:nvPr>
            <p:ph type="pic" idx="4"/>
          </p:nvPr>
        </p:nvSpPr>
        <p:spPr>
          <a:xfrm>
            <a:off x="1046922" y="0"/>
            <a:ext cx="5032299"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820039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0_Blank">
  <p:cSld name="30_Blank">
    <p:spTree>
      <p:nvGrpSpPr>
        <p:cNvPr id="1" name="Shape 63"/>
        <p:cNvGrpSpPr/>
        <p:nvPr/>
      </p:nvGrpSpPr>
      <p:grpSpPr>
        <a:xfrm>
          <a:off x="0" y="0"/>
          <a:ext cx="0" cy="0"/>
          <a:chOff x="0" y="0"/>
          <a:chExt cx="0" cy="0"/>
        </a:xfrm>
      </p:grpSpPr>
      <p:sp>
        <p:nvSpPr>
          <p:cNvPr id="64" name="Google Shape;64;p23"/>
          <p:cNvSpPr>
            <a:spLocks noGrp="1"/>
          </p:cNvSpPr>
          <p:nvPr>
            <p:ph type="pic" idx="2"/>
          </p:nvPr>
        </p:nvSpPr>
        <p:spPr>
          <a:xfrm>
            <a:off x="128211" y="420923"/>
            <a:ext cx="2815771" cy="4043794"/>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65" name="Google Shape;65;p23"/>
          <p:cNvSpPr>
            <a:spLocks noGrp="1"/>
          </p:cNvSpPr>
          <p:nvPr>
            <p:ph type="pic" idx="3"/>
          </p:nvPr>
        </p:nvSpPr>
        <p:spPr>
          <a:xfrm>
            <a:off x="1306204" y="2393283"/>
            <a:ext cx="2815771" cy="4043794"/>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66" name="Google Shape;66;p23"/>
          <p:cNvSpPr>
            <a:spLocks noGrp="1"/>
          </p:cNvSpPr>
          <p:nvPr>
            <p:ph type="pic" idx="4"/>
          </p:nvPr>
        </p:nvSpPr>
        <p:spPr>
          <a:xfrm>
            <a:off x="3135003" y="1407103"/>
            <a:ext cx="2815771" cy="4043794"/>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18225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1_Blank">
  <p:cSld name="31_Blank">
    <p:spTree>
      <p:nvGrpSpPr>
        <p:cNvPr id="1" name="Shape 67"/>
        <p:cNvGrpSpPr/>
        <p:nvPr/>
      </p:nvGrpSpPr>
      <p:grpSpPr>
        <a:xfrm>
          <a:off x="0" y="0"/>
          <a:ext cx="0" cy="0"/>
          <a:chOff x="0" y="0"/>
          <a:chExt cx="0" cy="0"/>
        </a:xfrm>
      </p:grpSpPr>
      <p:sp>
        <p:nvSpPr>
          <p:cNvPr id="68" name="Google Shape;68;p24"/>
          <p:cNvSpPr>
            <a:spLocks noGrp="1"/>
          </p:cNvSpPr>
          <p:nvPr>
            <p:ph type="pic" idx="2"/>
          </p:nvPr>
        </p:nvSpPr>
        <p:spPr>
          <a:xfrm>
            <a:off x="8546320" y="1569170"/>
            <a:ext cx="2567135" cy="2846742"/>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69" name="Google Shape;69;p24"/>
          <p:cNvSpPr>
            <a:spLocks noGrp="1"/>
          </p:cNvSpPr>
          <p:nvPr>
            <p:ph type="pic" idx="3"/>
          </p:nvPr>
        </p:nvSpPr>
        <p:spPr>
          <a:xfrm>
            <a:off x="9446739" y="3315008"/>
            <a:ext cx="2567135" cy="2846742"/>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70" name="Google Shape;70;p24"/>
          <p:cNvSpPr>
            <a:spLocks noGrp="1"/>
          </p:cNvSpPr>
          <p:nvPr>
            <p:ph type="pic" idx="4"/>
          </p:nvPr>
        </p:nvSpPr>
        <p:spPr>
          <a:xfrm>
            <a:off x="6822454" y="2442089"/>
            <a:ext cx="2567135" cy="2846742"/>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71" name="Google Shape;71;p24"/>
          <p:cNvSpPr>
            <a:spLocks noGrp="1"/>
          </p:cNvSpPr>
          <p:nvPr>
            <p:ph type="pic" idx="5"/>
          </p:nvPr>
        </p:nvSpPr>
        <p:spPr>
          <a:xfrm>
            <a:off x="5954630" y="696251"/>
            <a:ext cx="2567135" cy="2846742"/>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7965068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9_Blank">
  <p:cSld name="29_Blank">
    <p:spTree>
      <p:nvGrpSpPr>
        <p:cNvPr id="1" name="Shape 72"/>
        <p:cNvGrpSpPr/>
        <p:nvPr/>
      </p:nvGrpSpPr>
      <p:grpSpPr>
        <a:xfrm>
          <a:off x="0" y="0"/>
          <a:ext cx="0" cy="0"/>
          <a:chOff x="0" y="0"/>
          <a:chExt cx="0" cy="0"/>
        </a:xfrm>
      </p:grpSpPr>
      <p:sp>
        <p:nvSpPr>
          <p:cNvPr id="73" name="Google Shape;73;p25"/>
          <p:cNvSpPr>
            <a:spLocks noGrp="1"/>
          </p:cNvSpPr>
          <p:nvPr>
            <p:ph type="pic" idx="2"/>
          </p:nvPr>
        </p:nvSpPr>
        <p:spPr>
          <a:xfrm>
            <a:off x="9110663" y="2095500"/>
            <a:ext cx="2428875" cy="3562350"/>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74" name="Google Shape;74;p25"/>
          <p:cNvSpPr>
            <a:spLocks noGrp="1"/>
          </p:cNvSpPr>
          <p:nvPr>
            <p:ph type="pic" idx="3"/>
          </p:nvPr>
        </p:nvSpPr>
        <p:spPr>
          <a:xfrm>
            <a:off x="652463" y="2328863"/>
            <a:ext cx="2428875" cy="3562350"/>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75" name="Google Shape;75;p25"/>
          <p:cNvSpPr>
            <a:spLocks noGrp="1"/>
          </p:cNvSpPr>
          <p:nvPr>
            <p:ph type="pic" idx="4"/>
          </p:nvPr>
        </p:nvSpPr>
        <p:spPr>
          <a:xfrm>
            <a:off x="2767013" y="2795589"/>
            <a:ext cx="2428875" cy="3562350"/>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76" name="Google Shape;76;p25"/>
          <p:cNvSpPr>
            <a:spLocks noGrp="1"/>
          </p:cNvSpPr>
          <p:nvPr>
            <p:ph type="pic" idx="5"/>
          </p:nvPr>
        </p:nvSpPr>
        <p:spPr>
          <a:xfrm>
            <a:off x="6996113" y="3028950"/>
            <a:ext cx="2428875" cy="3562350"/>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77" name="Google Shape;77;p25"/>
          <p:cNvSpPr>
            <a:spLocks noGrp="1"/>
          </p:cNvSpPr>
          <p:nvPr>
            <p:ph type="pic" idx="6"/>
          </p:nvPr>
        </p:nvSpPr>
        <p:spPr>
          <a:xfrm>
            <a:off x="4881563" y="2562226"/>
            <a:ext cx="2428875" cy="3562350"/>
          </a:xfrm>
          <a:prstGeom prst="rect">
            <a:avLst/>
          </a:prstGeom>
          <a:solidFill>
            <a:srgbClr val="F2F2F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419251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5_Blank">
  <p:cSld name="25_Blank">
    <p:spTree>
      <p:nvGrpSpPr>
        <p:cNvPr id="1" name="Shape 78"/>
        <p:cNvGrpSpPr/>
        <p:nvPr/>
      </p:nvGrpSpPr>
      <p:grpSpPr>
        <a:xfrm>
          <a:off x="0" y="0"/>
          <a:ext cx="0" cy="0"/>
          <a:chOff x="0" y="0"/>
          <a:chExt cx="0" cy="0"/>
        </a:xfrm>
      </p:grpSpPr>
      <p:sp>
        <p:nvSpPr>
          <p:cNvPr id="79" name="Google Shape;79;p26"/>
          <p:cNvSpPr>
            <a:spLocks noGrp="1"/>
          </p:cNvSpPr>
          <p:nvPr>
            <p:ph type="pic" idx="2"/>
          </p:nvPr>
        </p:nvSpPr>
        <p:spPr>
          <a:xfrm>
            <a:off x="1" y="0"/>
            <a:ext cx="3044825"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80" name="Google Shape;80;p26"/>
          <p:cNvSpPr>
            <a:spLocks noGrp="1"/>
          </p:cNvSpPr>
          <p:nvPr>
            <p:ph type="pic" idx="3"/>
          </p:nvPr>
        </p:nvSpPr>
        <p:spPr>
          <a:xfrm>
            <a:off x="3049059" y="0"/>
            <a:ext cx="3044825"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81" name="Google Shape;81;p26"/>
          <p:cNvSpPr>
            <a:spLocks noGrp="1"/>
          </p:cNvSpPr>
          <p:nvPr>
            <p:ph type="pic" idx="4"/>
          </p:nvPr>
        </p:nvSpPr>
        <p:spPr>
          <a:xfrm>
            <a:off x="6098117" y="0"/>
            <a:ext cx="3064933"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82" name="Google Shape;82;p26"/>
          <p:cNvSpPr>
            <a:spLocks noGrp="1"/>
          </p:cNvSpPr>
          <p:nvPr>
            <p:ph type="pic" idx="5"/>
          </p:nvPr>
        </p:nvSpPr>
        <p:spPr>
          <a:xfrm>
            <a:off x="9147175" y="0"/>
            <a:ext cx="3044825"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344899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6_Blank">
  <p:cSld name="26_Blank">
    <p:spTree>
      <p:nvGrpSpPr>
        <p:cNvPr id="1" name="Shape 83"/>
        <p:cNvGrpSpPr/>
        <p:nvPr/>
      </p:nvGrpSpPr>
      <p:grpSpPr>
        <a:xfrm>
          <a:off x="0" y="0"/>
          <a:ext cx="0" cy="0"/>
          <a:chOff x="0" y="0"/>
          <a:chExt cx="0" cy="0"/>
        </a:xfrm>
      </p:grpSpPr>
      <p:sp>
        <p:nvSpPr>
          <p:cNvPr id="84" name="Google Shape;84;p27"/>
          <p:cNvSpPr>
            <a:spLocks noGrp="1"/>
          </p:cNvSpPr>
          <p:nvPr>
            <p:ph type="pic" idx="2"/>
          </p:nvPr>
        </p:nvSpPr>
        <p:spPr>
          <a:xfrm>
            <a:off x="871702" y="1283841"/>
            <a:ext cx="2076166" cy="2055052"/>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85" name="Google Shape;85;p27"/>
          <p:cNvSpPr>
            <a:spLocks noGrp="1"/>
          </p:cNvSpPr>
          <p:nvPr>
            <p:ph type="pic" idx="3"/>
          </p:nvPr>
        </p:nvSpPr>
        <p:spPr>
          <a:xfrm>
            <a:off x="3139147" y="1283841"/>
            <a:ext cx="2076166" cy="2055052"/>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86" name="Google Shape;86;p27"/>
          <p:cNvSpPr>
            <a:spLocks noGrp="1"/>
          </p:cNvSpPr>
          <p:nvPr>
            <p:ph type="pic" idx="4"/>
          </p:nvPr>
        </p:nvSpPr>
        <p:spPr>
          <a:xfrm>
            <a:off x="871702" y="3519108"/>
            <a:ext cx="2076166" cy="2055052"/>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87" name="Google Shape;87;p27"/>
          <p:cNvSpPr>
            <a:spLocks noGrp="1"/>
          </p:cNvSpPr>
          <p:nvPr>
            <p:ph type="pic" idx="5"/>
          </p:nvPr>
        </p:nvSpPr>
        <p:spPr>
          <a:xfrm>
            <a:off x="3139147" y="3519108"/>
            <a:ext cx="2076166" cy="2055052"/>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379181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8_Blank">
  <p:cSld name="28_Blank">
    <p:spTree>
      <p:nvGrpSpPr>
        <p:cNvPr id="1" name="Shape 88"/>
        <p:cNvGrpSpPr/>
        <p:nvPr/>
      </p:nvGrpSpPr>
      <p:grpSpPr>
        <a:xfrm>
          <a:off x="0" y="0"/>
          <a:ext cx="0" cy="0"/>
          <a:chOff x="0" y="0"/>
          <a:chExt cx="0" cy="0"/>
        </a:xfrm>
      </p:grpSpPr>
      <p:sp>
        <p:nvSpPr>
          <p:cNvPr id="89" name="Google Shape;89;p28"/>
          <p:cNvSpPr>
            <a:spLocks noGrp="1"/>
          </p:cNvSpPr>
          <p:nvPr>
            <p:ph type="pic" idx="2"/>
          </p:nvPr>
        </p:nvSpPr>
        <p:spPr>
          <a:xfrm>
            <a:off x="3139147" y="1283841"/>
            <a:ext cx="2076166" cy="2055052"/>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90" name="Google Shape;90;p28"/>
          <p:cNvSpPr>
            <a:spLocks noGrp="1"/>
          </p:cNvSpPr>
          <p:nvPr>
            <p:ph type="pic" idx="3"/>
          </p:nvPr>
        </p:nvSpPr>
        <p:spPr>
          <a:xfrm>
            <a:off x="871702" y="3519108"/>
            <a:ext cx="2076166" cy="2055052"/>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91" name="Google Shape;91;p28"/>
          <p:cNvSpPr>
            <a:spLocks noGrp="1"/>
          </p:cNvSpPr>
          <p:nvPr>
            <p:ph type="pic" idx="4"/>
          </p:nvPr>
        </p:nvSpPr>
        <p:spPr>
          <a:xfrm>
            <a:off x="3139147" y="3519108"/>
            <a:ext cx="2076166" cy="2055052"/>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92" name="Google Shape;92;p28"/>
          <p:cNvSpPr>
            <a:spLocks noGrp="1"/>
          </p:cNvSpPr>
          <p:nvPr>
            <p:ph type="pic" idx="5"/>
          </p:nvPr>
        </p:nvSpPr>
        <p:spPr>
          <a:xfrm>
            <a:off x="637272" y="1052764"/>
            <a:ext cx="2735526" cy="2707706"/>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588702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3_Blank">
  <p:cSld name="13_Blank">
    <p:spTree>
      <p:nvGrpSpPr>
        <p:cNvPr id="1" name="Shape 93"/>
        <p:cNvGrpSpPr/>
        <p:nvPr/>
      </p:nvGrpSpPr>
      <p:grpSpPr>
        <a:xfrm>
          <a:off x="0" y="0"/>
          <a:ext cx="0" cy="0"/>
          <a:chOff x="0" y="0"/>
          <a:chExt cx="0" cy="0"/>
        </a:xfrm>
      </p:grpSpPr>
      <p:sp>
        <p:nvSpPr>
          <p:cNvPr id="94" name="Google Shape;94;p29"/>
          <p:cNvSpPr>
            <a:spLocks noGrp="1"/>
          </p:cNvSpPr>
          <p:nvPr>
            <p:ph type="pic" idx="2"/>
          </p:nvPr>
        </p:nvSpPr>
        <p:spPr>
          <a:xfrm>
            <a:off x="0" y="0"/>
            <a:ext cx="5156200" cy="68580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1969403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2_Blank">
  <p:cSld name="22_Blank">
    <p:spTree>
      <p:nvGrpSpPr>
        <p:cNvPr id="1" name="Shape 95"/>
        <p:cNvGrpSpPr/>
        <p:nvPr/>
      </p:nvGrpSpPr>
      <p:grpSpPr>
        <a:xfrm>
          <a:off x="0" y="0"/>
          <a:ext cx="0" cy="0"/>
          <a:chOff x="0" y="0"/>
          <a:chExt cx="0" cy="0"/>
        </a:xfrm>
      </p:grpSpPr>
      <p:sp>
        <p:nvSpPr>
          <p:cNvPr id="96" name="Google Shape;96;p30"/>
          <p:cNvSpPr>
            <a:spLocks noGrp="1"/>
          </p:cNvSpPr>
          <p:nvPr>
            <p:ph type="pic" idx="2"/>
          </p:nvPr>
        </p:nvSpPr>
        <p:spPr>
          <a:xfrm>
            <a:off x="1903365" y="2597150"/>
            <a:ext cx="1663700" cy="1663700"/>
          </a:xfrm>
          <a:prstGeom prst="rect">
            <a:avLst/>
          </a:prstGeom>
          <a:solidFill>
            <a:srgbClr val="F2F2F2"/>
          </a:solidFill>
          <a:ln w="25400" cap="flat" cmpd="sng">
            <a:solidFill>
              <a:schemeClr val="accent1"/>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40245532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3_Blank">
  <p:cSld name="23_Blank">
    <p:spTree>
      <p:nvGrpSpPr>
        <p:cNvPr id="1" name="Shape 97"/>
        <p:cNvGrpSpPr/>
        <p:nvPr/>
      </p:nvGrpSpPr>
      <p:grpSpPr>
        <a:xfrm>
          <a:off x="0" y="0"/>
          <a:ext cx="0" cy="0"/>
          <a:chOff x="0" y="0"/>
          <a:chExt cx="0" cy="0"/>
        </a:xfrm>
      </p:grpSpPr>
      <p:sp>
        <p:nvSpPr>
          <p:cNvPr id="98" name="Google Shape;98;p31"/>
          <p:cNvSpPr>
            <a:spLocks noGrp="1"/>
          </p:cNvSpPr>
          <p:nvPr>
            <p:ph type="pic" idx="2"/>
          </p:nvPr>
        </p:nvSpPr>
        <p:spPr>
          <a:xfrm>
            <a:off x="8591201" y="1436306"/>
            <a:ext cx="1663700" cy="16637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99" name="Google Shape;99;p31"/>
          <p:cNvSpPr>
            <a:spLocks noGrp="1"/>
          </p:cNvSpPr>
          <p:nvPr>
            <p:ph type="pic" idx="3"/>
          </p:nvPr>
        </p:nvSpPr>
        <p:spPr>
          <a:xfrm>
            <a:off x="5264150" y="1436306"/>
            <a:ext cx="1663700" cy="16637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00" name="Google Shape;100;p31"/>
          <p:cNvSpPr>
            <a:spLocks noGrp="1"/>
          </p:cNvSpPr>
          <p:nvPr>
            <p:ph type="pic" idx="4"/>
          </p:nvPr>
        </p:nvSpPr>
        <p:spPr>
          <a:xfrm>
            <a:off x="1937100" y="1436306"/>
            <a:ext cx="1663700" cy="166370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07355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abilitie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89568" y="1185351"/>
            <a:ext cx="4343400" cy="4776506"/>
          </a:xfrm>
        </p:spPr>
        <p:txBody>
          <a:bodyPr/>
          <a:lstStyle>
            <a:lvl1pPr marL="0" indent="0">
              <a:lnSpc>
                <a:spcPct val="110000"/>
              </a:lnSpc>
              <a:spcBef>
                <a:spcPts val="0"/>
              </a:spcBef>
              <a:spcAft>
                <a:spcPts val="899"/>
              </a:spcAft>
              <a:buNone/>
              <a:defRPr sz="1799" b="0" i="0">
                <a:solidFill>
                  <a:schemeClr val="accent2"/>
                </a:solidFill>
                <a:latin typeface="Roboto Light" charset="0"/>
                <a:ea typeface="Roboto Light" charset="0"/>
                <a:cs typeface="Roboto Light" charset="0"/>
              </a:defRPr>
            </a:lvl1pPr>
          </a:lstStyle>
          <a:p>
            <a:pPr lvl="0"/>
            <a:r>
              <a:rPr lang="en-US"/>
              <a:t>Edit Master text styles</a:t>
            </a:r>
          </a:p>
        </p:txBody>
      </p:sp>
      <p:sp>
        <p:nvSpPr>
          <p:cNvPr id="3" name="Rectangle 2"/>
          <p:cNvSpPr/>
          <p:nvPr/>
        </p:nvSpPr>
        <p:spPr>
          <a:xfrm>
            <a:off x="6101490" y="906382"/>
            <a:ext cx="6090511" cy="59516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45688" tIns="22844" rIns="45688" bIns="22844" anchor="ctr"/>
          <a:lstStyle/>
          <a:p>
            <a:pPr algn="ctr" defTabSz="913680" fontAlgn="auto">
              <a:spcBef>
                <a:spcPts val="0"/>
              </a:spcBef>
              <a:spcAft>
                <a:spcPts val="0"/>
              </a:spcAft>
              <a:defRPr/>
            </a:pPr>
            <a:endParaRPr lang="en-US" sz="1799" dirty="0">
              <a:solidFill>
                <a:srgbClr val="4D4F53"/>
              </a:solidFill>
              <a:cs typeface="Lato Light"/>
            </a:endParaRPr>
          </a:p>
        </p:txBody>
      </p:sp>
      <p:sp>
        <p:nvSpPr>
          <p:cNvPr id="5" name="TextBox 11"/>
          <p:cNvSpPr txBox="1">
            <a:spLocks noChangeArrowheads="1"/>
          </p:cNvSpPr>
          <p:nvPr/>
        </p:nvSpPr>
        <p:spPr bwMode="auto">
          <a:xfrm>
            <a:off x="11467139" y="6372226"/>
            <a:ext cx="341627" cy="246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4" tIns="45687" rIns="91374" bIns="45687">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999" b="1">
                <a:solidFill>
                  <a:schemeClr val="bg2"/>
                </a:solidFill>
                <a:latin typeface="Roboto Light" panose="02000000000000000000" pitchFamily="2" charset="0"/>
                <a:ea typeface="Roboto Light" panose="02000000000000000000" pitchFamily="2" charset="0"/>
              </a:rPr>
              <a:pPr algn="ctr"/>
              <a:t>‹#›</a:t>
            </a:fld>
            <a:endParaRPr lang="id-ID" altLang="en-US" sz="999" dirty="0">
              <a:solidFill>
                <a:schemeClr val="bg2"/>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530620304"/>
      </p:ext>
    </p:extLst>
  </p:cSld>
  <p:clrMapOvr>
    <a:masterClrMapping/>
  </p:clrMapOvr>
  <p:transition/>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4_Blank">
  <p:cSld name="24_Blank">
    <p:spTree>
      <p:nvGrpSpPr>
        <p:cNvPr id="1" name="Shape 101"/>
        <p:cNvGrpSpPr/>
        <p:nvPr/>
      </p:nvGrpSpPr>
      <p:grpSpPr>
        <a:xfrm>
          <a:off x="0" y="0"/>
          <a:ext cx="0" cy="0"/>
          <a:chOff x="0" y="0"/>
          <a:chExt cx="0" cy="0"/>
        </a:xfrm>
      </p:grpSpPr>
      <p:sp>
        <p:nvSpPr>
          <p:cNvPr id="102" name="Google Shape;102;p32"/>
          <p:cNvSpPr>
            <a:spLocks noGrp="1"/>
          </p:cNvSpPr>
          <p:nvPr>
            <p:ph type="pic" idx="2"/>
          </p:nvPr>
        </p:nvSpPr>
        <p:spPr>
          <a:xfrm>
            <a:off x="8727304" y="2670810"/>
            <a:ext cx="2247900" cy="222504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03" name="Google Shape;103;p32"/>
          <p:cNvSpPr>
            <a:spLocks noGrp="1"/>
          </p:cNvSpPr>
          <p:nvPr>
            <p:ph type="pic" idx="3"/>
          </p:nvPr>
        </p:nvSpPr>
        <p:spPr>
          <a:xfrm>
            <a:off x="1216797" y="2670810"/>
            <a:ext cx="2247900" cy="222504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04" name="Google Shape;104;p32"/>
          <p:cNvSpPr>
            <a:spLocks noGrp="1"/>
          </p:cNvSpPr>
          <p:nvPr>
            <p:ph type="pic" idx="4"/>
          </p:nvPr>
        </p:nvSpPr>
        <p:spPr>
          <a:xfrm>
            <a:off x="6223801" y="2670810"/>
            <a:ext cx="2247900" cy="222504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05" name="Google Shape;105;p32"/>
          <p:cNvSpPr>
            <a:spLocks noGrp="1"/>
          </p:cNvSpPr>
          <p:nvPr>
            <p:ph type="pic" idx="5"/>
          </p:nvPr>
        </p:nvSpPr>
        <p:spPr>
          <a:xfrm>
            <a:off x="3720299" y="2670810"/>
            <a:ext cx="2247900" cy="2225040"/>
          </a:xfrm>
          <a:prstGeom prst="rect">
            <a:avLst/>
          </a:prstGeom>
          <a:solidFill>
            <a:srgbClr val="F2F2F2"/>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8983295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2_Blank">
  <p:cSld name="32_Blank">
    <p:spTree>
      <p:nvGrpSpPr>
        <p:cNvPr id="1" name="Shape 106"/>
        <p:cNvGrpSpPr/>
        <p:nvPr/>
      </p:nvGrpSpPr>
      <p:grpSpPr>
        <a:xfrm>
          <a:off x="0" y="0"/>
          <a:ext cx="0" cy="0"/>
          <a:chOff x="0" y="0"/>
          <a:chExt cx="0" cy="0"/>
        </a:xfrm>
      </p:grpSpPr>
      <p:sp>
        <p:nvSpPr>
          <p:cNvPr id="107" name="Google Shape;107;p33"/>
          <p:cNvSpPr>
            <a:spLocks noGrp="1"/>
          </p:cNvSpPr>
          <p:nvPr>
            <p:ph type="pic" idx="2"/>
          </p:nvPr>
        </p:nvSpPr>
        <p:spPr>
          <a:xfrm>
            <a:off x="4461247" y="2754051"/>
            <a:ext cx="834650" cy="834652"/>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08" name="Google Shape;108;p33"/>
          <p:cNvSpPr>
            <a:spLocks noGrp="1"/>
          </p:cNvSpPr>
          <p:nvPr>
            <p:ph type="pic" idx="3"/>
          </p:nvPr>
        </p:nvSpPr>
        <p:spPr>
          <a:xfrm>
            <a:off x="6896104" y="4605425"/>
            <a:ext cx="834650" cy="834652"/>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446597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3_Blank">
  <p:cSld name="33_Blank">
    <p:spTree>
      <p:nvGrpSpPr>
        <p:cNvPr id="1" name="Shape 109"/>
        <p:cNvGrpSpPr/>
        <p:nvPr/>
      </p:nvGrpSpPr>
      <p:grpSpPr>
        <a:xfrm>
          <a:off x="0" y="0"/>
          <a:ext cx="0" cy="0"/>
          <a:chOff x="0" y="0"/>
          <a:chExt cx="0" cy="0"/>
        </a:xfrm>
      </p:grpSpPr>
      <p:sp>
        <p:nvSpPr>
          <p:cNvPr id="110" name="Google Shape;110;p34"/>
          <p:cNvSpPr>
            <a:spLocks noGrp="1"/>
          </p:cNvSpPr>
          <p:nvPr>
            <p:ph type="pic" idx="2"/>
          </p:nvPr>
        </p:nvSpPr>
        <p:spPr>
          <a:xfrm>
            <a:off x="4461247" y="1347158"/>
            <a:ext cx="834650" cy="834652"/>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11" name="Google Shape;111;p34"/>
          <p:cNvSpPr>
            <a:spLocks noGrp="1"/>
          </p:cNvSpPr>
          <p:nvPr>
            <p:ph type="pic" idx="3"/>
          </p:nvPr>
        </p:nvSpPr>
        <p:spPr>
          <a:xfrm>
            <a:off x="4461247" y="4740415"/>
            <a:ext cx="834650" cy="834652"/>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12" name="Google Shape;112;p34"/>
          <p:cNvSpPr>
            <a:spLocks noGrp="1"/>
          </p:cNvSpPr>
          <p:nvPr>
            <p:ph type="pic" idx="4"/>
          </p:nvPr>
        </p:nvSpPr>
        <p:spPr>
          <a:xfrm>
            <a:off x="6896104" y="3046418"/>
            <a:ext cx="834650" cy="834652"/>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8212716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4_Blank">
  <p:cSld name="34_Blank">
    <p:spTree>
      <p:nvGrpSpPr>
        <p:cNvPr id="1" name="Shape 113"/>
        <p:cNvGrpSpPr/>
        <p:nvPr/>
      </p:nvGrpSpPr>
      <p:grpSpPr>
        <a:xfrm>
          <a:off x="0" y="0"/>
          <a:ext cx="0" cy="0"/>
          <a:chOff x="0" y="0"/>
          <a:chExt cx="0" cy="0"/>
        </a:xfrm>
      </p:grpSpPr>
      <p:sp>
        <p:nvSpPr>
          <p:cNvPr id="114" name="Google Shape;114;p35"/>
          <p:cNvSpPr>
            <a:spLocks noGrp="1"/>
          </p:cNvSpPr>
          <p:nvPr>
            <p:ph type="pic" idx="2"/>
          </p:nvPr>
        </p:nvSpPr>
        <p:spPr>
          <a:xfrm>
            <a:off x="4461247" y="3042492"/>
            <a:ext cx="834650" cy="834652"/>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15" name="Google Shape;115;p35"/>
          <p:cNvSpPr>
            <a:spLocks noGrp="1"/>
          </p:cNvSpPr>
          <p:nvPr>
            <p:ph type="pic" idx="3"/>
          </p:nvPr>
        </p:nvSpPr>
        <p:spPr>
          <a:xfrm>
            <a:off x="6896104" y="1347158"/>
            <a:ext cx="834650" cy="834652"/>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42718122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16"/>
        <p:cNvGrpSpPr/>
        <p:nvPr/>
      </p:nvGrpSpPr>
      <p:grpSpPr>
        <a:xfrm>
          <a:off x="0" y="0"/>
          <a:ext cx="0" cy="0"/>
          <a:chOff x="0" y="0"/>
          <a:chExt cx="0" cy="0"/>
        </a:xfrm>
      </p:grpSpPr>
      <p:sp>
        <p:nvSpPr>
          <p:cNvPr id="117" name="Google Shape;117;p36"/>
          <p:cNvSpPr>
            <a:spLocks noGrp="1"/>
          </p:cNvSpPr>
          <p:nvPr>
            <p:ph type="pic" idx="2"/>
          </p:nvPr>
        </p:nvSpPr>
        <p:spPr>
          <a:xfrm>
            <a:off x="7384045" y="2706838"/>
            <a:ext cx="3987977" cy="2340797"/>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6389960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18"/>
        <p:cNvGrpSpPr/>
        <p:nvPr/>
      </p:nvGrpSpPr>
      <p:grpSpPr>
        <a:xfrm>
          <a:off x="0" y="0"/>
          <a:ext cx="0" cy="0"/>
          <a:chOff x="0" y="0"/>
          <a:chExt cx="0" cy="0"/>
        </a:xfrm>
      </p:grpSpPr>
      <p:sp>
        <p:nvSpPr>
          <p:cNvPr id="119" name="Google Shape;119;p37"/>
          <p:cNvSpPr>
            <a:spLocks noGrp="1"/>
          </p:cNvSpPr>
          <p:nvPr>
            <p:ph type="pic" idx="2"/>
          </p:nvPr>
        </p:nvSpPr>
        <p:spPr>
          <a:xfrm>
            <a:off x="7384045" y="3638063"/>
            <a:ext cx="3987977" cy="2340797"/>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20" name="Google Shape;120;p37"/>
          <p:cNvSpPr>
            <a:spLocks noGrp="1"/>
          </p:cNvSpPr>
          <p:nvPr>
            <p:ph type="pic" idx="3"/>
          </p:nvPr>
        </p:nvSpPr>
        <p:spPr>
          <a:xfrm>
            <a:off x="819980" y="778321"/>
            <a:ext cx="3987977" cy="2340797"/>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2671571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38_Title and Content">
  <p:cSld name="38_Title and Content">
    <p:spTree>
      <p:nvGrpSpPr>
        <p:cNvPr id="1" name="Shape 121"/>
        <p:cNvGrpSpPr/>
        <p:nvPr/>
      </p:nvGrpSpPr>
      <p:grpSpPr>
        <a:xfrm>
          <a:off x="0" y="0"/>
          <a:ext cx="0" cy="0"/>
          <a:chOff x="0" y="0"/>
          <a:chExt cx="0" cy="0"/>
        </a:xfrm>
      </p:grpSpPr>
      <p:sp>
        <p:nvSpPr>
          <p:cNvPr id="122" name="Google Shape;122;p38"/>
          <p:cNvSpPr>
            <a:spLocks noGrp="1"/>
          </p:cNvSpPr>
          <p:nvPr>
            <p:ph type="pic" idx="2"/>
          </p:nvPr>
        </p:nvSpPr>
        <p:spPr>
          <a:xfrm>
            <a:off x="819980" y="1387921"/>
            <a:ext cx="3987977" cy="2340797"/>
          </a:xfrm>
          <a:prstGeom prst="rect">
            <a:avLst/>
          </a:prstGeom>
          <a:solidFill>
            <a:srgbClr val="F2F2F2"/>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8241625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41_Blank">
  <p:cSld name="41_Blank">
    <p:spTree>
      <p:nvGrpSpPr>
        <p:cNvPr id="1" name="Shape 123"/>
        <p:cNvGrpSpPr/>
        <p:nvPr/>
      </p:nvGrpSpPr>
      <p:grpSpPr>
        <a:xfrm>
          <a:off x="0" y="0"/>
          <a:ext cx="0" cy="0"/>
          <a:chOff x="0" y="0"/>
          <a:chExt cx="0" cy="0"/>
        </a:xfrm>
      </p:grpSpPr>
      <p:sp>
        <p:nvSpPr>
          <p:cNvPr id="124" name="Google Shape;124;p39"/>
          <p:cNvSpPr>
            <a:spLocks noGrp="1"/>
          </p:cNvSpPr>
          <p:nvPr>
            <p:ph type="pic" idx="2"/>
          </p:nvPr>
        </p:nvSpPr>
        <p:spPr>
          <a:xfrm>
            <a:off x="1345886" y="1607820"/>
            <a:ext cx="2103362" cy="3709885"/>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25" name="Google Shape;125;p39"/>
          <p:cNvSpPr>
            <a:spLocks noGrp="1"/>
          </p:cNvSpPr>
          <p:nvPr>
            <p:ph type="pic" idx="3"/>
          </p:nvPr>
        </p:nvSpPr>
        <p:spPr>
          <a:xfrm>
            <a:off x="2891925" y="1295401"/>
            <a:ext cx="2417432" cy="4191001"/>
          </a:xfrm>
          <a:prstGeom prst="rect">
            <a:avLst/>
          </a:prstGeom>
          <a:solidFill>
            <a:srgbClr val="F2F2F2"/>
          </a:solidFill>
          <a:ln w="9525" cap="flat" cmpd="sng">
            <a:solidFill>
              <a:srgbClr val="5A5A5A"/>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872147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42_Blank">
  <p:cSld name="42_Blank">
    <p:spTree>
      <p:nvGrpSpPr>
        <p:cNvPr id="1" name="Shape 126"/>
        <p:cNvGrpSpPr/>
        <p:nvPr/>
      </p:nvGrpSpPr>
      <p:grpSpPr>
        <a:xfrm>
          <a:off x="0" y="0"/>
          <a:ext cx="0" cy="0"/>
          <a:chOff x="0" y="0"/>
          <a:chExt cx="0" cy="0"/>
        </a:xfrm>
      </p:grpSpPr>
      <p:sp>
        <p:nvSpPr>
          <p:cNvPr id="127" name="Google Shape;127;p40"/>
          <p:cNvSpPr>
            <a:spLocks noGrp="1"/>
          </p:cNvSpPr>
          <p:nvPr>
            <p:ph type="pic" idx="2"/>
          </p:nvPr>
        </p:nvSpPr>
        <p:spPr>
          <a:xfrm>
            <a:off x="1063345" y="2956594"/>
            <a:ext cx="1493000" cy="2623413"/>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28" name="Google Shape;128;p40"/>
          <p:cNvSpPr>
            <a:spLocks noGrp="1"/>
          </p:cNvSpPr>
          <p:nvPr>
            <p:ph type="pic" idx="3"/>
          </p:nvPr>
        </p:nvSpPr>
        <p:spPr>
          <a:xfrm>
            <a:off x="2615009" y="1629831"/>
            <a:ext cx="2979227" cy="3961514"/>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5129052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43_Blank">
  <p:cSld name="43_Blank">
    <p:spTree>
      <p:nvGrpSpPr>
        <p:cNvPr id="1" name="Shape 129"/>
        <p:cNvGrpSpPr/>
        <p:nvPr/>
      </p:nvGrpSpPr>
      <p:grpSpPr>
        <a:xfrm>
          <a:off x="0" y="0"/>
          <a:ext cx="0" cy="0"/>
          <a:chOff x="0" y="0"/>
          <a:chExt cx="0" cy="0"/>
        </a:xfrm>
      </p:grpSpPr>
      <p:sp>
        <p:nvSpPr>
          <p:cNvPr id="130" name="Google Shape;130;p41"/>
          <p:cNvSpPr>
            <a:spLocks noGrp="1"/>
          </p:cNvSpPr>
          <p:nvPr>
            <p:ph type="pic" idx="2"/>
          </p:nvPr>
        </p:nvSpPr>
        <p:spPr>
          <a:xfrm>
            <a:off x="3912542" y="3924174"/>
            <a:ext cx="1134776" cy="1993964"/>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1" name="Google Shape;131;p41"/>
          <p:cNvSpPr>
            <a:spLocks noGrp="1"/>
          </p:cNvSpPr>
          <p:nvPr>
            <p:ph type="pic" idx="3"/>
          </p:nvPr>
        </p:nvSpPr>
        <p:spPr>
          <a:xfrm>
            <a:off x="1590273" y="2605656"/>
            <a:ext cx="2447390" cy="3254325"/>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95613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AutoShape 3"/>
          <p:cNvSpPr>
            <a:spLocks/>
          </p:cNvSpPr>
          <p:nvPr/>
        </p:nvSpPr>
        <p:spPr bwMode="auto">
          <a:xfrm>
            <a:off x="4798769" y="1826796"/>
            <a:ext cx="5867720" cy="4325810"/>
          </a:xfrm>
          <a:prstGeom prst="rightArrow">
            <a:avLst>
              <a:gd name="adj1" fmla="val 100000"/>
              <a:gd name="adj2" fmla="val 27518"/>
            </a:avLst>
          </a:prstGeom>
          <a:solidFill>
            <a:schemeClr val="tx1">
              <a:lumMod val="60000"/>
              <a:lumOff val="40000"/>
            </a:schemeClr>
          </a:solidFill>
          <a:ln w="88900" cap="flat">
            <a:solidFill>
              <a:srgbClr val="FFFFFF"/>
            </a:solidFill>
            <a:prstDash val="solid"/>
            <a:miter lim="800000"/>
            <a:headEnd type="none" w="med" len="med"/>
            <a:tailEnd type="none" w="med" len="med"/>
          </a:ln>
        </p:spPr>
        <p:txBody>
          <a:bodyPr lIns="0" tIns="0" rIns="0" bIns="0"/>
          <a:lstStyle/>
          <a:p>
            <a:pPr defTabSz="913943" fontAlgn="auto">
              <a:spcBef>
                <a:spcPts val="0"/>
              </a:spcBef>
              <a:spcAft>
                <a:spcPts val="0"/>
              </a:spcAft>
            </a:pPr>
            <a:endParaRPr lang="en-US" sz="1799">
              <a:latin typeface="+mn-lt"/>
              <a:ea typeface="+mn-ea"/>
            </a:endParaRPr>
          </a:p>
        </p:txBody>
      </p:sp>
      <p:sp>
        <p:nvSpPr>
          <p:cNvPr id="5" name="AutoShape 4"/>
          <p:cNvSpPr>
            <a:spLocks/>
          </p:cNvSpPr>
          <p:nvPr/>
        </p:nvSpPr>
        <p:spPr bwMode="auto">
          <a:xfrm>
            <a:off x="1238481" y="1828879"/>
            <a:ext cx="5293215" cy="4321642"/>
          </a:xfrm>
          <a:prstGeom prst="rightArrow">
            <a:avLst>
              <a:gd name="adj1" fmla="val 100000"/>
              <a:gd name="adj2" fmla="val 27547"/>
            </a:avLst>
          </a:prstGeom>
          <a:solidFill>
            <a:schemeClr val="accent2"/>
          </a:solidFill>
          <a:ln w="88900" cap="flat">
            <a:solidFill>
              <a:srgbClr val="FFFFFF"/>
            </a:solidFill>
            <a:prstDash val="solid"/>
            <a:miter lim="800000"/>
            <a:headEnd type="none" w="med" len="med"/>
            <a:tailEnd type="none" w="med" len="med"/>
          </a:ln>
        </p:spPr>
        <p:txBody>
          <a:bodyPr lIns="0" tIns="0" rIns="0" bIns="0"/>
          <a:lstStyle/>
          <a:p>
            <a:pPr defTabSz="913943" fontAlgn="auto">
              <a:spcBef>
                <a:spcPts val="0"/>
              </a:spcBef>
              <a:spcAft>
                <a:spcPts val="0"/>
              </a:spcAft>
            </a:pPr>
            <a:endParaRPr lang="en-US" sz="1799">
              <a:latin typeface="+mn-lt"/>
              <a:ea typeface="+mn-ea"/>
            </a:endParaRPr>
          </a:p>
        </p:txBody>
      </p:sp>
      <p:sp>
        <p:nvSpPr>
          <p:cNvPr id="6" name="Oval 5"/>
          <p:cNvSpPr/>
          <p:nvPr/>
        </p:nvSpPr>
        <p:spPr>
          <a:xfrm>
            <a:off x="5776871" y="3498778"/>
            <a:ext cx="982102" cy="981846"/>
          </a:xfrm>
          <a:prstGeom prst="ellipse">
            <a:avLst/>
          </a:prstGeom>
          <a:solidFill>
            <a:schemeClr val="bg1">
              <a:lumMod val="50000"/>
            </a:schemeClr>
          </a:solidFill>
          <a:ln w="762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943" fontAlgn="auto">
              <a:spcBef>
                <a:spcPts val="0"/>
              </a:spcBef>
              <a:spcAft>
                <a:spcPts val="0"/>
              </a:spcAft>
              <a:defRPr/>
            </a:pPr>
            <a:endParaRPr lang="en-US" sz="1799"/>
          </a:p>
        </p:txBody>
      </p:sp>
      <p:sp>
        <p:nvSpPr>
          <p:cNvPr id="7" name="Freeform 50"/>
          <p:cNvSpPr>
            <a:spLocks/>
          </p:cNvSpPr>
          <p:nvPr/>
        </p:nvSpPr>
        <p:spPr bwMode="auto">
          <a:xfrm>
            <a:off x="6109601" y="3672133"/>
            <a:ext cx="411136" cy="635135"/>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bg2"/>
          </a:solidFill>
          <a:ln w="9525">
            <a:noFill/>
            <a:round/>
            <a:headEnd/>
            <a:tailEnd/>
          </a:ln>
        </p:spPr>
        <p:txBody>
          <a:bodyPr lIns="45690" tIns="22845" rIns="45690" bIns="22845"/>
          <a:lstStyle/>
          <a:p>
            <a:pPr defTabSz="913943" fontAlgn="auto">
              <a:spcBef>
                <a:spcPts val="0"/>
              </a:spcBef>
              <a:spcAft>
                <a:spcPts val="0"/>
              </a:spcAft>
              <a:defRPr/>
            </a:pPr>
            <a:endParaRPr lang="en-US" sz="1799">
              <a:latin typeface="+mn-lt"/>
              <a:ea typeface="+mn-ea"/>
            </a:endParaRPr>
          </a:p>
        </p:txBody>
      </p:sp>
    </p:spTree>
    <p:extLst>
      <p:ext uri="{BB962C8B-B14F-4D97-AF65-F5344CB8AC3E}">
        <p14:creationId xmlns:p14="http://schemas.microsoft.com/office/powerpoint/2010/main" val="2822723730"/>
      </p:ext>
    </p:extLst>
  </p:cSld>
  <p:clrMapOvr>
    <a:masterClrMapping/>
  </p:clrMapOvr>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39_Blank">
  <p:cSld name="39_Blank">
    <p:spTree>
      <p:nvGrpSpPr>
        <p:cNvPr id="1" name="Shape 132"/>
        <p:cNvGrpSpPr/>
        <p:nvPr/>
      </p:nvGrpSpPr>
      <p:grpSpPr>
        <a:xfrm>
          <a:off x="0" y="0"/>
          <a:ext cx="0" cy="0"/>
          <a:chOff x="0" y="0"/>
          <a:chExt cx="0" cy="0"/>
        </a:xfrm>
      </p:grpSpPr>
      <p:sp>
        <p:nvSpPr>
          <p:cNvPr id="133" name="Google Shape;133;p42"/>
          <p:cNvSpPr>
            <a:spLocks noGrp="1"/>
          </p:cNvSpPr>
          <p:nvPr>
            <p:ph type="pic" idx="2"/>
          </p:nvPr>
        </p:nvSpPr>
        <p:spPr>
          <a:xfrm>
            <a:off x="1625183" y="2938387"/>
            <a:ext cx="4050405" cy="2545973"/>
          </a:xfrm>
          <a:prstGeom prst="rect">
            <a:avLst/>
          </a:prstGeom>
          <a:solidFill>
            <a:srgbClr val="F2F2F2"/>
          </a:solidFill>
          <a:ln w="9525" cap="flat" cmpd="sng">
            <a:solidFill>
              <a:srgbClr val="262626"/>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2063448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40_Blank">
  <p:cSld name="40_Blank">
    <p:spTree>
      <p:nvGrpSpPr>
        <p:cNvPr id="1" name="Shape 134"/>
        <p:cNvGrpSpPr/>
        <p:nvPr/>
      </p:nvGrpSpPr>
      <p:grpSpPr>
        <a:xfrm>
          <a:off x="0" y="0"/>
          <a:ext cx="0" cy="0"/>
          <a:chOff x="0" y="0"/>
          <a:chExt cx="0" cy="0"/>
        </a:xfrm>
      </p:grpSpPr>
      <p:sp>
        <p:nvSpPr>
          <p:cNvPr id="135" name="Google Shape;135;p43"/>
          <p:cNvSpPr>
            <a:spLocks noGrp="1"/>
          </p:cNvSpPr>
          <p:nvPr>
            <p:ph type="pic" idx="2"/>
          </p:nvPr>
        </p:nvSpPr>
        <p:spPr>
          <a:xfrm>
            <a:off x="1560761" y="3016332"/>
            <a:ext cx="3782986" cy="2276466"/>
          </a:xfrm>
          <a:prstGeom prst="rect">
            <a:avLst/>
          </a:prstGeom>
          <a:solidFill>
            <a:srgbClr val="F2F2F2"/>
          </a:solidFill>
          <a:ln w="9525" cap="flat" cmpd="sng">
            <a:solidFill>
              <a:srgbClr val="5A5A5A"/>
            </a:solidFill>
            <a:prstDash val="solid"/>
            <a:round/>
            <a:headEnd type="none" w="sm" len="sm"/>
            <a:tailEnd type="none" w="sm" len="sm"/>
          </a:ln>
        </p:spPr>
        <p:txBody>
          <a:bodyPr spcFirstLastPara="1" wrap="square" lIns="91425" tIns="45700" rIns="91425" bIns="45700" anchor="ctr" anchorCtr="1"/>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9062292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213340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137"/>
        <p:cNvGrpSpPr/>
        <p:nvPr/>
      </p:nvGrpSpPr>
      <p:grpSpPr>
        <a:xfrm>
          <a:off x="0" y="0"/>
          <a:ext cx="0" cy="0"/>
          <a:chOff x="0" y="0"/>
          <a:chExt cx="0" cy="0"/>
        </a:xfrm>
      </p:grpSpPr>
    </p:spTree>
    <p:extLst>
      <p:ext uri="{BB962C8B-B14F-4D97-AF65-F5344CB8AC3E}">
        <p14:creationId xmlns:p14="http://schemas.microsoft.com/office/powerpoint/2010/main" val="22765118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44_Blank">
  <p:cSld name="44_Blank">
    <p:spTree>
      <p:nvGrpSpPr>
        <p:cNvPr id="1" name="Shape 140"/>
        <p:cNvGrpSpPr/>
        <p:nvPr/>
      </p:nvGrpSpPr>
      <p:grpSpPr>
        <a:xfrm>
          <a:off x="0" y="0"/>
          <a:ext cx="0" cy="0"/>
          <a:chOff x="0" y="0"/>
          <a:chExt cx="0" cy="0"/>
        </a:xfrm>
      </p:grpSpPr>
      <p:sp>
        <p:nvSpPr>
          <p:cNvPr id="141" name="Google Shape;141;p48"/>
          <p:cNvSpPr>
            <a:spLocks noGrp="1"/>
          </p:cNvSpPr>
          <p:nvPr>
            <p:ph type="pic" idx="2"/>
          </p:nvPr>
        </p:nvSpPr>
        <p:spPr>
          <a:xfrm>
            <a:off x="2497670" y="2592449"/>
            <a:ext cx="1897790" cy="4124259"/>
          </a:xfrm>
          <a:prstGeom prst="rect">
            <a:avLst/>
          </a:prstGeom>
          <a:solidFill>
            <a:srgbClr val="D8D8D8"/>
          </a:solidFill>
          <a:ln w="9525" cap="flat" cmpd="sng">
            <a:solidFill>
              <a:schemeClr val="dk2"/>
            </a:solidFill>
            <a:prstDash val="solid"/>
            <a:round/>
            <a:headEnd type="none" w="sm" len="sm"/>
            <a:tailEnd type="none" w="sm" len="sm"/>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2" name="Google Shape;142;p48"/>
          <p:cNvSpPr>
            <a:spLocks noGrp="1"/>
          </p:cNvSpPr>
          <p:nvPr>
            <p:ph type="pic" idx="3"/>
          </p:nvPr>
        </p:nvSpPr>
        <p:spPr>
          <a:xfrm>
            <a:off x="2497670" y="1346494"/>
            <a:ext cx="1897790" cy="4124259"/>
          </a:xfrm>
          <a:prstGeom prst="rect">
            <a:avLst/>
          </a:prstGeom>
          <a:solidFill>
            <a:srgbClr val="D8D8D8"/>
          </a:solidFill>
          <a:ln w="9525" cap="flat" cmpd="sng">
            <a:solidFill>
              <a:schemeClr val="dk2"/>
            </a:solidFill>
            <a:prstDash val="solid"/>
            <a:round/>
            <a:headEnd type="none" w="sm" len="sm"/>
            <a:tailEnd type="none" w="sm" len="sm"/>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 name="Google Shape;143;p48"/>
          <p:cNvSpPr>
            <a:spLocks noGrp="1"/>
          </p:cNvSpPr>
          <p:nvPr>
            <p:ph type="pic" idx="4"/>
          </p:nvPr>
        </p:nvSpPr>
        <p:spPr>
          <a:xfrm>
            <a:off x="2497670" y="100539"/>
            <a:ext cx="1897790" cy="4124259"/>
          </a:xfrm>
          <a:prstGeom prst="rect">
            <a:avLst/>
          </a:prstGeom>
          <a:solidFill>
            <a:srgbClr val="D8D8D8"/>
          </a:solidFill>
          <a:ln w="9525" cap="flat" cmpd="sng">
            <a:solidFill>
              <a:schemeClr val="dk2"/>
            </a:solidFill>
            <a:prstDash val="solid"/>
            <a:round/>
            <a:headEnd type="none" w="sm" len="sm"/>
            <a:tailEnd type="none" w="sm" len="sm"/>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11544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7.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9568" y="45720"/>
            <a:ext cx="11418887"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22" rIns="182843" bIns="91422"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389568" y="1383030"/>
            <a:ext cx="10964013"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22" rIns="182843" bIns="91422"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TextBox 11"/>
          <p:cNvSpPr txBox="1">
            <a:spLocks noChangeArrowheads="1"/>
          </p:cNvSpPr>
          <p:nvPr/>
        </p:nvSpPr>
        <p:spPr bwMode="auto">
          <a:xfrm>
            <a:off x="11467089" y="6372226"/>
            <a:ext cx="341724" cy="2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1000" b="1">
                <a:solidFill>
                  <a:schemeClr val="bg1"/>
                </a:solidFill>
                <a:latin typeface="Roboto Light" panose="02000000000000000000" pitchFamily="2" charset="0"/>
                <a:ea typeface="Roboto Light" panose="02000000000000000000" pitchFamily="2" charset="0"/>
              </a:rPr>
              <a:pPr algn="ctr"/>
              <a:t>‹#›</a:t>
            </a:fld>
            <a:endParaRPr lang="id-ID" altLang="en-US" sz="1000" dirty="0">
              <a:solidFill>
                <a:schemeClr val="bg1"/>
              </a:solidFill>
              <a:latin typeface="Roboto Light" panose="02000000000000000000" pitchFamily="2" charset="0"/>
              <a:ea typeface="Roboto Light" panose="02000000000000000000" pitchFamily="2" charset="0"/>
            </a:endParaRPr>
          </a:p>
        </p:txBody>
      </p:sp>
      <p:cxnSp>
        <p:nvCxnSpPr>
          <p:cNvPr id="8" name="Straight Connector 7"/>
          <p:cNvCxnSpPr/>
          <p:nvPr/>
        </p:nvCxnSpPr>
        <p:spPr>
          <a:xfrm flipH="1">
            <a:off x="389568" y="907256"/>
            <a:ext cx="11418887" cy="0"/>
          </a:xfrm>
          <a:prstGeom prst="line">
            <a:avLst/>
          </a:prstGeom>
          <a:ln w="28575">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9568" y="6353214"/>
            <a:ext cx="586120" cy="231388"/>
          </a:xfrm>
          <a:prstGeom prst="rect">
            <a:avLst/>
          </a:prstGeom>
        </p:spPr>
      </p:pic>
    </p:spTree>
    <p:extLst>
      <p:ext uri="{BB962C8B-B14F-4D97-AF65-F5344CB8AC3E}">
        <p14:creationId xmlns:p14="http://schemas.microsoft.com/office/powerpoint/2010/main" val="312608690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68" r:id="rId9"/>
    <p:sldLayoutId id="2147483669" r:id="rId10"/>
    <p:sldLayoutId id="2147483670" r:id="rId11"/>
    <p:sldLayoutId id="2147483674" r:id="rId12"/>
    <p:sldLayoutId id="2147483675" r:id="rId13"/>
    <p:sldLayoutId id="2147483676" r:id="rId14"/>
    <p:sldLayoutId id="2147483677" r:id="rId15"/>
    <p:sldLayoutId id="2147483678" r:id="rId16"/>
    <p:sldLayoutId id="2147483681" r:id="rId17"/>
    <p:sldLayoutId id="2147483682" r:id="rId18"/>
    <p:sldLayoutId id="2147483683" r:id="rId19"/>
  </p:sldLayoutIdLst>
  <p:transition/>
  <p:hf hdr="0" ftr="0" dt="0"/>
  <p:txStyles>
    <p:titleStyle>
      <a:lvl1pPr algn="l" defTabSz="913618" rtl="0" eaLnBrk="1" fontAlgn="base" hangingPunct="1">
        <a:lnSpc>
          <a:spcPct val="80000"/>
        </a:lnSpc>
        <a:spcBef>
          <a:spcPct val="0"/>
        </a:spcBef>
        <a:spcAft>
          <a:spcPct val="0"/>
        </a:spcAft>
        <a:defRPr lang="en-US" sz="3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2pPr>
      <a:lvl3pPr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3pPr>
      <a:lvl4pPr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4pPr>
      <a:lvl5pPr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5pPr>
      <a:lvl6pPr marL="228603"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6pPr>
      <a:lvl7pPr marL="457206"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7pPr>
      <a:lvl8pPr marL="685809"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8pPr>
      <a:lvl9pPr marL="914412"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9pPr>
    </p:titleStyle>
    <p:bodyStyle>
      <a:lvl1pPr marL="342905" indent="-342905" algn="l" defTabSz="913618" rtl="0" eaLnBrk="1" fontAlgn="base" hangingPunct="1">
        <a:lnSpc>
          <a:spcPct val="90000"/>
        </a:lnSpc>
        <a:spcBef>
          <a:spcPts val="1000"/>
        </a:spcBef>
        <a:spcAft>
          <a:spcPct val="0"/>
        </a:spcAft>
        <a:buClr>
          <a:srgbClr val="E36F1E"/>
        </a:buClr>
        <a:buFont typeface="Arial" panose="020B0604020202020204" pitchFamily="34" charset="0"/>
        <a:buChar char="•"/>
        <a:defRPr lang="en-US" altLang="en-US" sz="2000" b="0" i="0" kern="1200" dirty="0" smtClean="0">
          <a:solidFill>
            <a:schemeClr val="bg1"/>
          </a:solidFill>
          <a:latin typeface="Roboto Light" charset="0"/>
          <a:ea typeface="Roboto Light" charset="0"/>
          <a:cs typeface="Roboto Light" charset="0"/>
        </a:defRPr>
      </a:lvl1pPr>
      <a:lvl2pPr marL="742166" indent="-285754"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2pPr>
      <a:lvl3pPr marL="1199371" indent="-285754"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3pPr>
      <a:lvl4pPr marL="1599427" indent="-228603"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4pPr>
      <a:lvl5pPr marL="2056633" indent="-228603"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5pPr>
      <a:lvl6pPr marL="2514129"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3"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58"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71"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9" rtl="0" eaLnBrk="1" latinLnBrk="0" hangingPunct="1">
        <a:defRPr sz="1800" kern="1200">
          <a:solidFill>
            <a:schemeClr val="tx1"/>
          </a:solidFill>
          <a:latin typeface="+mn-lt"/>
          <a:ea typeface="+mn-ea"/>
          <a:cs typeface="+mn-cs"/>
        </a:defRPr>
      </a:lvl1pPr>
      <a:lvl2pPr marL="457114" algn="l" defTabSz="914229" rtl="0" eaLnBrk="1" latinLnBrk="0" hangingPunct="1">
        <a:defRPr sz="1800" kern="1200">
          <a:solidFill>
            <a:schemeClr val="tx1"/>
          </a:solidFill>
          <a:latin typeface="+mn-lt"/>
          <a:ea typeface="+mn-ea"/>
          <a:cs typeface="+mn-cs"/>
        </a:defRPr>
      </a:lvl2pPr>
      <a:lvl3pPr marL="914229" algn="l" defTabSz="914229" rtl="0" eaLnBrk="1" latinLnBrk="0" hangingPunct="1">
        <a:defRPr sz="1800" kern="1200">
          <a:solidFill>
            <a:schemeClr val="tx1"/>
          </a:solidFill>
          <a:latin typeface="+mn-lt"/>
          <a:ea typeface="+mn-ea"/>
          <a:cs typeface="+mn-cs"/>
        </a:defRPr>
      </a:lvl3pPr>
      <a:lvl4pPr marL="1371343" algn="l" defTabSz="914229" rtl="0" eaLnBrk="1" latinLnBrk="0" hangingPunct="1">
        <a:defRPr sz="1800" kern="1200">
          <a:solidFill>
            <a:schemeClr val="tx1"/>
          </a:solidFill>
          <a:latin typeface="+mn-lt"/>
          <a:ea typeface="+mn-ea"/>
          <a:cs typeface="+mn-cs"/>
        </a:defRPr>
      </a:lvl4pPr>
      <a:lvl5pPr marL="1828458" algn="l" defTabSz="914229" rtl="0" eaLnBrk="1" latinLnBrk="0" hangingPunct="1">
        <a:defRPr sz="1800" kern="1200">
          <a:solidFill>
            <a:schemeClr val="tx1"/>
          </a:solidFill>
          <a:latin typeface="+mn-lt"/>
          <a:ea typeface="+mn-ea"/>
          <a:cs typeface="+mn-cs"/>
        </a:defRPr>
      </a:lvl5pPr>
      <a:lvl6pPr marL="2285571" algn="l" defTabSz="914229" rtl="0" eaLnBrk="1" latinLnBrk="0" hangingPunct="1">
        <a:defRPr sz="1800" kern="1200">
          <a:solidFill>
            <a:schemeClr val="tx1"/>
          </a:solidFill>
          <a:latin typeface="+mn-lt"/>
          <a:ea typeface="+mn-ea"/>
          <a:cs typeface="+mn-cs"/>
        </a:defRPr>
      </a:lvl6pPr>
      <a:lvl7pPr marL="2742687" algn="l" defTabSz="914229" rtl="0" eaLnBrk="1" latinLnBrk="0" hangingPunct="1">
        <a:defRPr sz="1800" kern="1200">
          <a:solidFill>
            <a:schemeClr val="tx1"/>
          </a:solidFill>
          <a:latin typeface="+mn-lt"/>
          <a:ea typeface="+mn-ea"/>
          <a:cs typeface="+mn-cs"/>
        </a:defRPr>
      </a:lvl7pPr>
      <a:lvl8pPr marL="3199800" algn="l" defTabSz="914229" rtl="0" eaLnBrk="1" latinLnBrk="0" hangingPunct="1">
        <a:defRPr sz="1800" kern="1200">
          <a:solidFill>
            <a:schemeClr val="tx1"/>
          </a:solidFill>
          <a:latin typeface="+mn-lt"/>
          <a:ea typeface="+mn-ea"/>
          <a:cs typeface="+mn-cs"/>
        </a:defRPr>
      </a:lvl8pPr>
      <a:lvl9pPr marL="3656914" algn="l" defTabSz="91422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64">
          <p15:clr>
            <a:srgbClr val="F26B43"/>
          </p15:clr>
        </p15:guide>
        <p15:guide id="2" pos="76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C0DA2-3FB2-4D40-9553-574281B17171}" type="datetimeFigureOut">
              <a:rPr lang="en-US" smtClean="0"/>
              <a:t>10/23/2018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B38FB-C75A-43E9-BEA0-FBA20AFEFA12}" type="slidenum">
              <a:rPr lang="en-US" smtClean="0"/>
              <a:t>‹#›</a:t>
            </a:fld>
            <a:endParaRPr lang="en-US"/>
          </a:p>
        </p:txBody>
      </p:sp>
    </p:spTree>
    <p:extLst>
      <p:ext uri="{BB962C8B-B14F-4D97-AF65-F5344CB8AC3E}">
        <p14:creationId xmlns:p14="http://schemas.microsoft.com/office/powerpoint/2010/main" val="414891148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4377" y="6367671"/>
            <a:ext cx="1522489" cy="217784"/>
          </a:xfrm>
          <a:prstGeom prst="rect">
            <a:avLst/>
          </a:prstGeom>
        </p:spPr>
      </p:pic>
      <p:sp>
        <p:nvSpPr>
          <p:cNvPr id="1026" name="Title Placeholder 1"/>
          <p:cNvSpPr>
            <a:spLocks noGrp="1"/>
          </p:cNvSpPr>
          <p:nvPr>
            <p:ph type="title"/>
          </p:nvPr>
        </p:nvSpPr>
        <p:spPr bwMode="auto">
          <a:xfrm>
            <a:off x="389568" y="45720"/>
            <a:ext cx="11418887"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22" rIns="182843" bIns="91422"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389568" y="1383030"/>
            <a:ext cx="10964013"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22" rIns="182843" bIns="91422"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30" name="TextBox 11"/>
          <p:cNvSpPr txBox="1">
            <a:spLocks noChangeArrowheads="1"/>
          </p:cNvSpPr>
          <p:nvPr/>
        </p:nvSpPr>
        <p:spPr bwMode="auto">
          <a:xfrm>
            <a:off x="11467089" y="6372226"/>
            <a:ext cx="341724" cy="2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fld id="{F7B09E76-417B-4276-80FD-3206DD0259BA}" type="slidenum">
              <a:rPr lang="id-ID" altLang="en-US" sz="1000" b="1">
                <a:solidFill>
                  <a:schemeClr val="bg1"/>
                </a:solidFill>
                <a:latin typeface="Roboto Light" panose="02000000000000000000" pitchFamily="2" charset="0"/>
                <a:ea typeface="Roboto Light" panose="02000000000000000000" pitchFamily="2" charset="0"/>
              </a:rPr>
              <a:pPr algn="ctr"/>
              <a:t>‹#›</a:t>
            </a:fld>
            <a:endParaRPr lang="id-ID" altLang="en-US" sz="1000" dirty="0">
              <a:solidFill>
                <a:schemeClr val="bg1"/>
              </a:solidFill>
              <a:latin typeface="Roboto Light" panose="02000000000000000000" pitchFamily="2" charset="0"/>
              <a:ea typeface="Roboto Light" panose="02000000000000000000" pitchFamily="2" charset="0"/>
            </a:endParaRPr>
          </a:p>
        </p:txBody>
      </p:sp>
      <p:cxnSp>
        <p:nvCxnSpPr>
          <p:cNvPr id="8" name="Straight Connector 7"/>
          <p:cNvCxnSpPr/>
          <p:nvPr/>
        </p:nvCxnSpPr>
        <p:spPr>
          <a:xfrm flipH="1">
            <a:off x="389568" y="907256"/>
            <a:ext cx="11418887" cy="0"/>
          </a:xfrm>
          <a:prstGeom prst="line">
            <a:avLst/>
          </a:prstGeom>
          <a:ln w="28575">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7627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ransition/>
  <p:hf hdr="0" ftr="0" dt="0"/>
  <p:txStyles>
    <p:titleStyle>
      <a:lvl1pPr algn="l" defTabSz="913618" rtl="0" eaLnBrk="1" fontAlgn="base" hangingPunct="1">
        <a:lnSpc>
          <a:spcPct val="80000"/>
        </a:lnSpc>
        <a:spcBef>
          <a:spcPct val="0"/>
        </a:spcBef>
        <a:spcAft>
          <a:spcPct val="0"/>
        </a:spcAft>
        <a:defRPr lang="en-US" sz="3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2pPr>
      <a:lvl3pPr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3pPr>
      <a:lvl4pPr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4pPr>
      <a:lvl5pPr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5pPr>
      <a:lvl6pPr marL="228603"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6pPr>
      <a:lvl7pPr marL="457206"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7pPr>
      <a:lvl8pPr marL="685809"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8pPr>
      <a:lvl9pPr marL="914412" algn="l" defTabSz="913618" rtl="0" eaLnBrk="1" fontAlgn="base" hangingPunct="1">
        <a:lnSpc>
          <a:spcPct val="90000"/>
        </a:lnSpc>
        <a:spcBef>
          <a:spcPct val="0"/>
        </a:spcBef>
        <a:spcAft>
          <a:spcPct val="0"/>
        </a:spcAft>
        <a:defRPr sz="3000">
          <a:solidFill>
            <a:schemeClr val="tx1"/>
          </a:solidFill>
          <a:latin typeface="Lato Light" charset="0"/>
          <a:ea typeface="MS PGothic" panose="020B0600070205080204" pitchFamily="34" charset="-128"/>
        </a:defRPr>
      </a:lvl9pPr>
    </p:titleStyle>
    <p:bodyStyle>
      <a:lvl1pPr marL="342905" indent="-342905" algn="l" defTabSz="913618" rtl="0" eaLnBrk="1" fontAlgn="base" hangingPunct="1">
        <a:lnSpc>
          <a:spcPct val="90000"/>
        </a:lnSpc>
        <a:spcBef>
          <a:spcPts val="1000"/>
        </a:spcBef>
        <a:spcAft>
          <a:spcPct val="0"/>
        </a:spcAft>
        <a:buClr>
          <a:srgbClr val="E36F1E"/>
        </a:buClr>
        <a:buFont typeface="Arial" panose="020B0604020202020204" pitchFamily="34" charset="0"/>
        <a:buChar char="•"/>
        <a:defRPr lang="en-US" altLang="en-US" sz="2000" b="0" i="0" kern="1200" dirty="0" smtClean="0">
          <a:solidFill>
            <a:schemeClr val="bg1"/>
          </a:solidFill>
          <a:latin typeface="Roboto Light" charset="0"/>
          <a:ea typeface="Roboto Light" charset="0"/>
          <a:cs typeface="Roboto Light" charset="0"/>
        </a:defRPr>
      </a:lvl1pPr>
      <a:lvl2pPr marL="742166" indent="-285754"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2pPr>
      <a:lvl3pPr marL="1199371" indent="-285754"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3pPr>
      <a:lvl4pPr marL="1599427" indent="-228603"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4pPr>
      <a:lvl5pPr marL="2056633" indent="-228603"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5pPr>
      <a:lvl6pPr marL="2514129"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3"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58"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71"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9" rtl="0" eaLnBrk="1" latinLnBrk="0" hangingPunct="1">
        <a:defRPr sz="1800" kern="1200">
          <a:solidFill>
            <a:schemeClr val="tx1"/>
          </a:solidFill>
          <a:latin typeface="+mn-lt"/>
          <a:ea typeface="+mn-ea"/>
          <a:cs typeface="+mn-cs"/>
        </a:defRPr>
      </a:lvl1pPr>
      <a:lvl2pPr marL="457114" algn="l" defTabSz="914229" rtl="0" eaLnBrk="1" latinLnBrk="0" hangingPunct="1">
        <a:defRPr sz="1800" kern="1200">
          <a:solidFill>
            <a:schemeClr val="tx1"/>
          </a:solidFill>
          <a:latin typeface="+mn-lt"/>
          <a:ea typeface="+mn-ea"/>
          <a:cs typeface="+mn-cs"/>
        </a:defRPr>
      </a:lvl2pPr>
      <a:lvl3pPr marL="914229" algn="l" defTabSz="914229" rtl="0" eaLnBrk="1" latinLnBrk="0" hangingPunct="1">
        <a:defRPr sz="1800" kern="1200">
          <a:solidFill>
            <a:schemeClr val="tx1"/>
          </a:solidFill>
          <a:latin typeface="+mn-lt"/>
          <a:ea typeface="+mn-ea"/>
          <a:cs typeface="+mn-cs"/>
        </a:defRPr>
      </a:lvl3pPr>
      <a:lvl4pPr marL="1371343" algn="l" defTabSz="914229" rtl="0" eaLnBrk="1" latinLnBrk="0" hangingPunct="1">
        <a:defRPr sz="1800" kern="1200">
          <a:solidFill>
            <a:schemeClr val="tx1"/>
          </a:solidFill>
          <a:latin typeface="+mn-lt"/>
          <a:ea typeface="+mn-ea"/>
          <a:cs typeface="+mn-cs"/>
        </a:defRPr>
      </a:lvl4pPr>
      <a:lvl5pPr marL="1828458" algn="l" defTabSz="914229" rtl="0" eaLnBrk="1" latinLnBrk="0" hangingPunct="1">
        <a:defRPr sz="1800" kern="1200">
          <a:solidFill>
            <a:schemeClr val="tx1"/>
          </a:solidFill>
          <a:latin typeface="+mn-lt"/>
          <a:ea typeface="+mn-ea"/>
          <a:cs typeface="+mn-cs"/>
        </a:defRPr>
      </a:lvl5pPr>
      <a:lvl6pPr marL="2285571" algn="l" defTabSz="914229" rtl="0" eaLnBrk="1" latinLnBrk="0" hangingPunct="1">
        <a:defRPr sz="1800" kern="1200">
          <a:solidFill>
            <a:schemeClr val="tx1"/>
          </a:solidFill>
          <a:latin typeface="+mn-lt"/>
          <a:ea typeface="+mn-ea"/>
          <a:cs typeface="+mn-cs"/>
        </a:defRPr>
      </a:lvl6pPr>
      <a:lvl7pPr marL="2742687" algn="l" defTabSz="914229" rtl="0" eaLnBrk="1" latinLnBrk="0" hangingPunct="1">
        <a:defRPr sz="1800" kern="1200">
          <a:solidFill>
            <a:schemeClr val="tx1"/>
          </a:solidFill>
          <a:latin typeface="+mn-lt"/>
          <a:ea typeface="+mn-ea"/>
          <a:cs typeface="+mn-cs"/>
        </a:defRPr>
      </a:lvl7pPr>
      <a:lvl8pPr marL="3199800" algn="l" defTabSz="914229" rtl="0" eaLnBrk="1" latinLnBrk="0" hangingPunct="1">
        <a:defRPr sz="1800" kern="1200">
          <a:solidFill>
            <a:schemeClr val="tx1"/>
          </a:solidFill>
          <a:latin typeface="+mn-lt"/>
          <a:ea typeface="+mn-ea"/>
          <a:cs typeface="+mn-cs"/>
        </a:defRPr>
      </a:lvl8pPr>
      <a:lvl9pPr marL="3656914" algn="l" defTabSz="91422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64">
          <p15:clr>
            <a:srgbClr val="F26B43"/>
          </p15:clr>
        </p15:guide>
        <p15:guide id="2" pos="76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Lato Black"/>
              <a:buNone/>
              <a:defRPr sz="4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A7A7A7"/>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A7A7A7"/>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7A7A7"/>
                </a:solidFill>
                <a:latin typeface="Lato Light"/>
                <a:ea typeface="Lato Light"/>
                <a:cs typeface="Lato Light"/>
                <a:sym typeface="Lato Light"/>
              </a:defRPr>
            </a:lvl1pPr>
            <a:lvl2pPr marL="0" marR="0" lvl="1" indent="0" algn="r" rtl="0">
              <a:spcBef>
                <a:spcPts val="0"/>
              </a:spcBef>
              <a:buNone/>
              <a:defRPr sz="1200" b="0" i="0" u="none" strike="noStrike" cap="none">
                <a:solidFill>
                  <a:srgbClr val="A7A7A7"/>
                </a:solidFill>
                <a:latin typeface="Lato Light"/>
                <a:ea typeface="Lato Light"/>
                <a:cs typeface="Lato Light"/>
                <a:sym typeface="Lato Light"/>
              </a:defRPr>
            </a:lvl2pPr>
            <a:lvl3pPr marL="0" marR="0" lvl="2" indent="0" algn="r" rtl="0">
              <a:spcBef>
                <a:spcPts val="0"/>
              </a:spcBef>
              <a:buNone/>
              <a:defRPr sz="1200" b="0" i="0" u="none" strike="noStrike" cap="none">
                <a:solidFill>
                  <a:srgbClr val="A7A7A7"/>
                </a:solidFill>
                <a:latin typeface="Lato Light"/>
                <a:ea typeface="Lato Light"/>
                <a:cs typeface="Lato Light"/>
                <a:sym typeface="Lato Light"/>
              </a:defRPr>
            </a:lvl3pPr>
            <a:lvl4pPr marL="0" marR="0" lvl="3" indent="0" algn="r" rtl="0">
              <a:spcBef>
                <a:spcPts val="0"/>
              </a:spcBef>
              <a:buNone/>
              <a:defRPr sz="1200" b="0" i="0" u="none" strike="noStrike" cap="none">
                <a:solidFill>
                  <a:srgbClr val="A7A7A7"/>
                </a:solidFill>
                <a:latin typeface="Lato Light"/>
                <a:ea typeface="Lato Light"/>
                <a:cs typeface="Lato Light"/>
                <a:sym typeface="Lato Light"/>
              </a:defRPr>
            </a:lvl4pPr>
            <a:lvl5pPr marL="0" marR="0" lvl="4" indent="0" algn="r" rtl="0">
              <a:spcBef>
                <a:spcPts val="0"/>
              </a:spcBef>
              <a:buNone/>
              <a:defRPr sz="1200" b="0" i="0" u="none" strike="noStrike" cap="none">
                <a:solidFill>
                  <a:srgbClr val="A7A7A7"/>
                </a:solidFill>
                <a:latin typeface="Lato Light"/>
                <a:ea typeface="Lato Light"/>
                <a:cs typeface="Lato Light"/>
                <a:sym typeface="Lato Light"/>
              </a:defRPr>
            </a:lvl5pPr>
            <a:lvl6pPr marL="0" marR="0" lvl="5" indent="0" algn="r" rtl="0">
              <a:spcBef>
                <a:spcPts val="0"/>
              </a:spcBef>
              <a:buNone/>
              <a:defRPr sz="1200" b="0" i="0" u="none" strike="noStrike" cap="none">
                <a:solidFill>
                  <a:srgbClr val="A7A7A7"/>
                </a:solidFill>
                <a:latin typeface="Lato Light"/>
                <a:ea typeface="Lato Light"/>
                <a:cs typeface="Lato Light"/>
                <a:sym typeface="Lato Light"/>
              </a:defRPr>
            </a:lvl6pPr>
            <a:lvl7pPr marL="0" marR="0" lvl="6" indent="0" algn="r" rtl="0">
              <a:spcBef>
                <a:spcPts val="0"/>
              </a:spcBef>
              <a:buNone/>
              <a:defRPr sz="1200" b="0" i="0" u="none" strike="noStrike" cap="none">
                <a:solidFill>
                  <a:srgbClr val="A7A7A7"/>
                </a:solidFill>
                <a:latin typeface="Lato Light"/>
                <a:ea typeface="Lato Light"/>
                <a:cs typeface="Lato Light"/>
                <a:sym typeface="Lato Light"/>
              </a:defRPr>
            </a:lvl7pPr>
            <a:lvl8pPr marL="0" marR="0" lvl="7" indent="0" algn="r" rtl="0">
              <a:spcBef>
                <a:spcPts val="0"/>
              </a:spcBef>
              <a:buNone/>
              <a:defRPr sz="1200" b="0" i="0" u="none" strike="noStrike" cap="none">
                <a:solidFill>
                  <a:srgbClr val="A7A7A7"/>
                </a:solidFill>
                <a:latin typeface="Lato Light"/>
                <a:ea typeface="Lato Light"/>
                <a:cs typeface="Lato Light"/>
                <a:sym typeface="Lato Light"/>
              </a:defRPr>
            </a:lvl8pPr>
            <a:lvl9pPr marL="0" marR="0" lvl="8" indent="0" algn="r" rtl="0">
              <a:spcBef>
                <a:spcPts val="0"/>
              </a:spcBef>
              <a:buNone/>
              <a:defRPr sz="1200" b="0" i="0" u="none" strike="noStrike" cap="none">
                <a:solidFill>
                  <a:srgbClr val="A7A7A7"/>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4055257"/>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8"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0.emf"/><Relationship Id="rId18" Type="http://schemas.openxmlformats.org/officeDocument/2006/relationships/image" Target="../media/image55.emf"/><Relationship Id="rId3" Type="http://schemas.openxmlformats.org/officeDocument/2006/relationships/image" Target="../media/image40.emf"/><Relationship Id="rId21" Type="http://schemas.openxmlformats.org/officeDocument/2006/relationships/image" Target="../media/image58.emf"/><Relationship Id="rId7" Type="http://schemas.openxmlformats.org/officeDocument/2006/relationships/image" Target="../media/image44.emf"/><Relationship Id="rId12" Type="http://schemas.openxmlformats.org/officeDocument/2006/relationships/image" Target="../media/image49.emf"/><Relationship Id="rId17" Type="http://schemas.openxmlformats.org/officeDocument/2006/relationships/image" Target="../media/image54.emf"/><Relationship Id="rId2" Type="http://schemas.openxmlformats.org/officeDocument/2006/relationships/notesSlide" Target="../notesSlides/notesSlide10.xml"/><Relationship Id="rId16" Type="http://schemas.openxmlformats.org/officeDocument/2006/relationships/image" Target="../media/image53.emf"/><Relationship Id="rId20" Type="http://schemas.openxmlformats.org/officeDocument/2006/relationships/image" Target="../media/image57.emf"/><Relationship Id="rId1" Type="http://schemas.openxmlformats.org/officeDocument/2006/relationships/slideLayout" Target="../slideLayouts/slideLayout18.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5" Type="http://schemas.openxmlformats.org/officeDocument/2006/relationships/image" Target="../media/image52.emf"/><Relationship Id="rId23" Type="http://schemas.openxmlformats.org/officeDocument/2006/relationships/image" Target="../media/image60.emf"/><Relationship Id="rId10" Type="http://schemas.openxmlformats.org/officeDocument/2006/relationships/image" Target="../media/image47.emf"/><Relationship Id="rId19" Type="http://schemas.openxmlformats.org/officeDocument/2006/relationships/image" Target="../media/image56.emf"/><Relationship Id="rId4" Type="http://schemas.openxmlformats.org/officeDocument/2006/relationships/image" Target="../media/image41.emf"/><Relationship Id="rId9" Type="http://schemas.openxmlformats.org/officeDocument/2006/relationships/image" Target="../media/image46.emf"/><Relationship Id="rId14" Type="http://schemas.openxmlformats.org/officeDocument/2006/relationships/image" Target="../media/image51.emf"/><Relationship Id="rId22" Type="http://schemas.openxmlformats.org/officeDocument/2006/relationships/image" Target="../media/image59.emf"/></Relationships>
</file>

<file path=ppt/slides/_rels/slide13.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image" Target="../media/image71.emf"/><Relationship Id="rId18" Type="http://schemas.openxmlformats.org/officeDocument/2006/relationships/image" Target="../media/image76.emf"/><Relationship Id="rId26" Type="http://schemas.openxmlformats.org/officeDocument/2006/relationships/image" Target="../media/image84.emf"/><Relationship Id="rId3" Type="http://schemas.openxmlformats.org/officeDocument/2006/relationships/image" Target="../media/image61.emf"/><Relationship Id="rId21" Type="http://schemas.openxmlformats.org/officeDocument/2006/relationships/image" Target="../media/image79.emf"/><Relationship Id="rId7" Type="http://schemas.openxmlformats.org/officeDocument/2006/relationships/image" Target="../media/image65.emf"/><Relationship Id="rId12" Type="http://schemas.openxmlformats.org/officeDocument/2006/relationships/image" Target="../media/image70.emf"/><Relationship Id="rId17" Type="http://schemas.openxmlformats.org/officeDocument/2006/relationships/image" Target="../media/image75.emf"/><Relationship Id="rId25" Type="http://schemas.openxmlformats.org/officeDocument/2006/relationships/image" Target="../media/image83.emf"/><Relationship Id="rId2" Type="http://schemas.openxmlformats.org/officeDocument/2006/relationships/notesSlide" Target="../notesSlides/notesSlide11.xml"/><Relationship Id="rId16" Type="http://schemas.openxmlformats.org/officeDocument/2006/relationships/image" Target="../media/image74.emf"/><Relationship Id="rId20" Type="http://schemas.openxmlformats.org/officeDocument/2006/relationships/image" Target="../media/image78.emf"/><Relationship Id="rId1" Type="http://schemas.openxmlformats.org/officeDocument/2006/relationships/slideLayout" Target="../slideLayouts/slideLayout18.xml"/><Relationship Id="rId6" Type="http://schemas.openxmlformats.org/officeDocument/2006/relationships/image" Target="../media/image64.emf"/><Relationship Id="rId11" Type="http://schemas.openxmlformats.org/officeDocument/2006/relationships/image" Target="../media/image69.emf"/><Relationship Id="rId24" Type="http://schemas.openxmlformats.org/officeDocument/2006/relationships/image" Target="../media/image82.emf"/><Relationship Id="rId5" Type="http://schemas.openxmlformats.org/officeDocument/2006/relationships/image" Target="../media/image63.emf"/><Relationship Id="rId15" Type="http://schemas.openxmlformats.org/officeDocument/2006/relationships/image" Target="../media/image73.emf"/><Relationship Id="rId23" Type="http://schemas.openxmlformats.org/officeDocument/2006/relationships/image" Target="../media/image81.emf"/><Relationship Id="rId10" Type="http://schemas.openxmlformats.org/officeDocument/2006/relationships/image" Target="../media/image68.emf"/><Relationship Id="rId19" Type="http://schemas.openxmlformats.org/officeDocument/2006/relationships/image" Target="../media/image77.emf"/><Relationship Id="rId4" Type="http://schemas.openxmlformats.org/officeDocument/2006/relationships/image" Target="../media/image62.emf"/><Relationship Id="rId9" Type="http://schemas.openxmlformats.org/officeDocument/2006/relationships/image" Target="../media/image67.emf"/><Relationship Id="rId14" Type="http://schemas.openxmlformats.org/officeDocument/2006/relationships/image" Target="../media/image72.emf"/><Relationship Id="rId22" Type="http://schemas.openxmlformats.org/officeDocument/2006/relationships/image" Target="../media/image80.emf"/></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usaspending.gov/"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yammer.com/lmi.org/#/home"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hyperlink" Target="http://www.dtic.mil/doctrine/new_pubs/dictionary.pdf" TargetMode="External"/><Relationship Id="rId5" Type="http://schemas.openxmlformats.org/officeDocument/2006/relationships/hyperlink" Target="https://youtu.be/LVe9E1qCwsY" TargetMode="External"/><Relationship Id="rId4" Type="http://schemas.openxmlformats.org/officeDocument/2006/relationships/hyperlink" Target="http://www.dtic.mil/whs/directive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defense.gov/"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www.law.cornell.edu/uscode/html/"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png"/><Relationship Id="rId10" Type="http://schemas.openxmlformats.org/officeDocument/2006/relationships/image" Target="../media/image28.gif"/><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307"/>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46A01405-3651-4C7F-BF75-5E6D355F711D}"/>
              </a:ext>
            </a:extLst>
          </p:cNvPr>
          <p:cNvCxnSpPr>
            <a:cxnSpLocks/>
          </p:cNvCxnSpPr>
          <p:nvPr/>
        </p:nvCxnSpPr>
        <p:spPr>
          <a:xfrm flipH="1" flipV="1">
            <a:off x="964704" y="2587393"/>
            <a:ext cx="8528577" cy="13395"/>
          </a:xfrm>
          <a:prstGeom prst="line">
            <a:avLst/>
          </a:prstGeom>
          <a:noFill/>
          <a:ln w="28575" cap="flat" cmpd="sng" algn="ctr">
            <a:solidFill>
              <a:srgbClr val="F45206"/>
            </a:solidFill>
            <a:prstDash val="solid"/>
            <a:miter lim="800000"/>
          </a:ln>
          <a:effectLst/>
        </p:spPr>
      </p:cxnSp>
      <p:grpSp>
        <p:nvGrpSpPr>
          <p:cNvPr id="309" name="Google Shape;309;p56"/>
          <p:cNvGrpSpPr/>
          <p:nvPr/>
        </p:nvGrpSpPr>
        <p:grpSpPr>
          <a:xfrm>
            <a:off x="892281" y="1136628"/>
            <a:ext cx="4913295" cy="2292372"/>
            <a:chOff x="6182965" y="1791168"/>
            <a:chExt cx="4187199" cy="2292372"/>
          </a:xfrm>
        </p:grpSpPr>
        <p:sp>
          <p:nvSpPr>
            <p:cNvPr id="310" name="Google Shape;310;p56"/>
            <p:cNvSpPr txBox="1"/>
            <p:nvPr/>
          </p:nvSpPr>
          <p:spPr>
            <a:xfrm flipH="1">
              <a:off x="6182965" y="1791168"/>
              <a:ext cx="3911412" cy="523220"/>
            </a:xfrm>
            <a:prstGeom prst="rect">
              <a:avLst/>
            </a:prstGeom>
            <a:noFill/>
            <a:ln>
              <a:noFill/>
            </a:ln>
          </p:spPr>
          <p:txBody>
            <a:bodyPr spcFirstLastPara="1" wrap="square" lIns="91425" tIns="45700" rIns="91425" bIns="45700" anchor="t" anchorCtr="0">
              <a:noAutofit/>
            </a:bodyPr>
            <a:lstStyle/>
            <a:p>
              <a:pPr lvl="0" defTabSz="914400" fontAlgn="auto">
                <a:spcBef>
                  <a:spcPts val="0"/>
                </a:spcBef>
                <a:spcAft>
                  <a:spcPts val="0"/>
                </a:spcAft>
                <a:buClr>
                  <a:srgbClr val="000000"/>
                </a:buClr>
              </a:pPr>
              <a:r>
                <a:rPr lang="en-US" sz="2800" kern="0" dirty="0">
                  <a:solidFill>
                    <a:srgbClr val="031F73"/>
                  </a:solidFill>
                  <a:latin typeface="Roboto Medium" pitchFamily="2" charset="0"/>
                  <a:ea typeface="Roboto Medium" pitchFamily="2" charset="0"/>
                  <a:cs typeface="Lato Black"/>
                  <a:sym typeface="Lato Black"/>
                </a:rPr>
                <a:t>INTRODUCTION TO THE </a:t>
              </a:r>
              <a:br>
                <a:rPr lang="en-US" sz="2800" kern="0" dirty="0">
                  <a:solidFill>
                    <a:srgbClr val="031F73"/>
                  </a:solidFill>
                  <a:latin typeface="Roboto Medium" pitchFamily="2" charset="0"/>
                  <a:ea typeface="Roboto Medium" pitchFamily="2" charset="0"/>
                  <a:cs typeface="Lato Black"/>
                  <a:sym typeface="Lato Black"/>
                </a:rPr>
              </a:br>
              <a:r>
                <a:rPr lang="en-US" sz="2800" kern="0" dirty="0">
                  <a:solidFill>
                    <a:srgbClr val="031F73"/>
                  </a:solidFill>
                  <a:latin typeface="Roboto Medium" pitchFamily="2" charset="0"/>
                  <a:ea typeface="Roboto Medium" pitchFamily="2" charset="0"/>
                  <a:cs typeface="Lato Black"/>
                  <a:sym typeface="Lato Black"/>
                </a:rPr>
                <a:t>DEPARTMENT OF DEFENSE (DoD)</a:t>
              </a:r>
            </a:p>
          </p:txBody>
        </p:sp>
        <p:sp>
          <p:nvSpPr>
            <p:cNvPr id="312" name="Google Shape;312;p56"/>
            <p:cNvSpPr/>
            <p:nvPr/>
          </p:nvSpPr>
          <p:spPr>
            <a:xfrm>
              <a:off x="6182965" y="3349044"/>
              <a:ext cx="4187199" cy="734496"/>
            </a:xfrm>
            <a:prstGeom prst="rect">
              <a:avLst/>
            </a:prstGeom>
            <a:noFill/>
            <a:ln>
              <a:noFill/>
            </a:ln>
          </p:spPr>
          <p:txBody>
            <a:bodyPr spcFirstLastPara="1" wrap="square" lIns="91425" tIns="45700" rIns="91425" bIns="45700" anchor="t" anchorCtr="0">
              <a:noAutofit/>
            </a:bodyPr>
            <a:lstStyle/>
            <a:p>
              <a:pPr lvl="0" defTabSz="914400" fontAlgn="auto">
                <a:lnSpc>
                  <a:spcPct val="120000"/>
                </a:lnSpc>
                <a:spcBef>
                  <a:spcPts val="0"/>
                </a:spcBef>
                <a:spcAft>
                  <a:spcPts val="0"/>
                </a:spcAft>
                <a:buClr>
                  <a:srgbClr val="000000"/>
                </a:buClr>
              </a:pPr>
              <a:r>
                <a:rPr lang="en-US" sz="1200" kern="0" dirty="0">
                  <a:solidFill>
                    <a:srgbClr val="848484"/>
                  </a:solidFill>
                  <a:latin typeface="Roboto Light" pitchFamily="2" charset="0"/>
                  <a:ea typeface="Roboto Light" pitchFamily="2" charset="0"/>
                  <a:cs typeface="Lato Light"/>
                  <a:sym typeface="Lato Light"/>
                </a:rPr>
                <a:t>Mary Margaret Evans &amp; Sinclair Harris</a:t>
              </a:r>
            </a:p>
            <a:p>
              <a:pPr lvl="0" defTabSz="914400" fontAlgn="auto">
                <a:lnSpc>
                  <a:spcPct val="120000"/>
                </a:lnSpc>
                <a:spcBef>
                  <a:spcPts val="0"/>
                </a:spcBef>
                <a:spcAft>
                  <a:spcPts val="0"/>
                </a:spcAft>
                <a:buClr>
                  <a:srgbClr val="000000"/>
                </a:buClr>
              </a:pPr>
              <a:r>
                <a:rPr lang="en-US" sz="1200" kern="0" dirty="0">
                  <a:solidFill>
                    <a:srgbClr val="848484"/>
                  </a:solidFill>
                  <a:latin typeface="Roboto Light" pitchFamily="2" charset="0"/>
                  <a:ea typeface="Roboto Light" pitchFamily="2" charset="0"/>
                  <a:cs typeface="Lato Light"/>
                  <a:sym typeface="Lato Light"/>
                </a:rPr>
                <a:t>March 2017</a:t>
              </a:r>
            </a:p>
          </p:txBody>
        </p:sp>
      </p:grpSp>
      <p:pic>
        <p:nvPicPr>
          <p:cNvPr id="7" name="Picture Placeholder 6" descr="A close up of a plane&#10;&#10;Description generated with high confidence">
            <a:extLst>
              <a:ext uri="{FF2B5EF4-FFF2-40B4-BE49-F238E27FC236}">
                <a16:creationId xmlns:a16="http://schemas.microsoft.com/office/drawing/2014/main" id="{3C009DC5-53BB-45BF-9D69-9372A16CFBB1}"/>
              </a:ext>
            </a:extLst>
          </p:cNvPr>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l="21366" r="21366"/>
          <a:stretch>
            <a:fillRect/>
          </a:stretch>
        </p:blipFill>
        <p:spPr/>
      </p:pic>
      <p:pic>
        <p:nvPicPr>
          <p:cNvPr id="20" name="Picture 19" descr="LMI_maste-rev-logo only.png">
            <a:extLst>
              <a:ext uri="{FF2B5EF4-FFF2-40B4-BE49-F238E27FC236}">
                <a16:creationId xmlns:a16="http://schemas.microsoft.com/office/drawing/2014/main" id="{ADE6CCAA-B914-427D-9B5D-80347D4867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002" y="1136628"/>
            <a:ext cx="1152526" cy="457535"/>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DEPARTMENT OF DEFENSE</a:t>
            </a:r>
          </a:p>
        </p:txBody>
      </p:sp>
      <p:cxnSp>
        <p:nvCxnSpPr>
          <p:cNvPr id="72" name="Straight Connector 71"/>
          <p:cNvCxnSpPr>
            <a:stCxn id="23" idx="1"/>
          </p:cNvCxnSpPr>
          <p:nvPr/>
        </p:nvCxnSpPr>
        <p:spPr>
          <a:xfrm flipH="1" flipV="1">
            <a:off x="10264081" y="3148540"/>
            <a:ext cx="120463" cy="0"/>
          </a:xfrm>
          <a:prstGeom prst="line">
            <a:avLst/>
          </a:prstGeom>
          <a:ln>
            <a:solidFill>
              <a:schemeClr val="accent4"/>
            </a:solidFill>
            <a:prstDash val="sysDash"/>
          </a:ln>
          <a:effectLst/>
        </p:spPr>
        <p:style>
          <a:lnRef idx="2">
            <a:schemeClr val="accent2"/>
          </a:lnRef>
          <a:fillRef idx="0">
            <a:schemeClr val="accent2"/>
          </a:fillRef>
          <a:effectRef idx="1">
            <a:schemeClr val="accent2"/>
          </a:effectRef>
          <a:fontRef idx="minor">
            <a:schemeClr val="tx1"/>
          </a:fontRef>
        </p:style>
      </p:cxnSp>
      <p:sp>
        <p:nvSpPr>
          <p:cNvPr id="5" name="Rectangle 4"/>
          <p:cNvSpPr/>
          <p:nvPr/>
        </p:nvSpPr>
        <p:spPr>
          <a:xfrm>
            <a:off x="4823104" y="1733354"/>
            <a:ext cx="2434478" cy="236724"/>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bg1"/>
                </a:solidFill>
                <a:latin typeface="Roboto Light" pitchFamily="2" charset="0"/>
                <a:ea typeface="Roboto Light" pitchFamily="2" charset="0"/>
              </a:rPr>
              <a:t>DEPUTY SECRETARY OF DEFENSE</a:t>
            </a:r>
          </a:p>
        </p:txBody>
      </p:sp>
      <p:sp>
        <p:nvSpPr>
          <p:cNvPr id="21" name="Rectangle 20"/>
          <p:cNvSpPr/>
          <p:nvPr/>
        </p:nvSpPr>
        <p:spPr>
          <a:xfrm>
            <a:off x="7751675" y="3129677"/>
            <a:ext cx="1531046" cy="31376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Secretary of the Air Force</a:t>
            </a:r>
          </a:p>
        </p:txBody>
      </p:sp>
      <p:sp>
        <p:nvSpPr>
          <p:cNvPr id="22" name="Rectangle 21"/>
          <p:cNvSpPr/>
          <p:nvPr/>
        </p:nvSpPr>
        <p:spPr>
          <a:xfrm>
            <a:off x="7855923" y="2637576"/>
            <a:ext cx="1330893" cy="47485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tx1"/>
                </a:solidFill>
                <a:latin typeface="Roboto" pitchFamily="2" charset="0"/>
                <a:ea typeface="Roboto" pitchFamily="2" charset="0"/>
              </a:rPr>
              <a:t>Department </a:t>
            </a:r>
            <a:br>
              <a:rPr lang="en-US" sz="1000" dirty="0">
                <a:solidFill>
                  <a:schemeClr val="tx1"/>
                </a:solidFill>
                <a:latin typeface="Roboto" pitchFamily="2" charset="0"/>
                <a:ea typeface="Roboto" pitchFamily="2" charset="0"/>
              </a:rPr>
            </a:br>
            <a:r>
              <a:rPr lang="en-US" sz="1000" dirty="0">
                <a:solidFill>
                  <a:schemeClr val="tx1"/>
                </a:solidFill>
                <a:latin typeface="Roboto" pitchFamily="2" charset="0"/>
                <a:ea typeface="Roboto" pitchFamily="2" charset="0"/>
              </a:rPr>
              <a:t>of the Air Force</a:t>
            </a:r>
          </a:p>
        </p:txBody>
      </p:sp>
      <p:sp>
        <p:nvSpPr>
          <p:cNvPr id="32" name="Rectangle 31"/>
          <p:cNvSpPr/>
          <p:nvPr/>
        </p:nvSpPr>
        <p:spPr>
          <a:xfrm>
            <a:off x="8529579" y="3426190"/>
            <a:ext cx="700368" cy="136291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The </a:t>
            </a:r>
            <a:br>
              <a:rPr lang="en-US" sz="900" dirty="0">
                <a:solidFill>
                  <a:schemeClr val="bg1"/>
                </a:solidFill>
                <a:latin typeface="Roboto" pitchFamily="2" charset="0"/>
                <a:ea typeface="Roboto" pitchFamily="2" charset="0"/>
              </a:rPr>
            </a:br>
            <a:r>
              <a:rPr lang="en-US" sz="900" dirty="0">
                <a:solidFill>
                  <a:schemeClr val="bg1"/>
                </a:solidFill>
                <a:latin typeface="Roboto" pitchFamily="2" charset="0"/>
                <a:ea typeface="Roboto" pitchFamily="2" charset="0"/>
              </a:rPr>
              <a:t>Air Force Staff </a:t>
            </a:r>
          </a:p>
        </p:txBody>
      </p:sp>
      <p:sp>
        <p:nvSpPr>
          <p:cNvPr id="33" name="Rectangle 32"/>
          <p:cNvSpPr/>
          <p:nvPr/>
        </p:nvSpPr>
        <p:spPr>
          <a:xfrm>
            <a:off x="7790347" y="3426190"/>
            <a:ext cx="739232" cy="136291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Office </a:t>
            </a:r>
            <a:br>
              <a:rPr lang="en-US" sz="900" dirty="0">
                <a:solidFill>
                  <a:schemeClr val="bg1"/>
                </a:solidFill>
                <a:latin typeface="Roboto" pitchFamily="2" charset="0"/>
                <a:ea typeface="Roboto" pitchFamily="2" charset="0"/>
              </a:rPr>
            </a:br>
            <a:r>
              <a:rPr lang="en-US" sz="900" dirty="0">
                <a:solidFill>
                  <a:schemeClr val="bg1"/>
                </a:solidFill>
                <a:latin typeface="Roboto" pitchFamily="2" charset="0"/>
                <a:ea typeface="Roboto" pitchFamily="2" charset="0"/>
              </a:rPr>
              <a:t>of the Secretary of the Air Force</a:t>
            </a:r>
          </a:p>
        </p:txBody>
      </p:sp>
      <p:cxnSp>
        <p:nvCxnSpPr>
          <p:cNvPr id="57" name="Straight Connector 56"/>
          <p:cNvCxnSpPr>
            <a:cxnSpLocks/>
          </p:cNvCxnSpPr>
          <p:nvPr/>
        </p:nvCxnSpPr>
        <p:spPr>
          <a:xfrm>
            <a:off x="5000997" y="1716102"/>
            <a:ext cx="2982166" cy="0"/>
          </a:xfrm>
          <a:prstGeom prst="line">
            <a:avLst/>
          </a:prstGeom>
          <a:ln w="28575"/>
          <a:effectLst/>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4823104" y="1381702"/>
            <a:ext cx="2434478" cy="35233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dirty="0">
                <a:solidFill>
                  <a:schemeClr val="tx1"/>
                </a:solidFill>
                <a:latin typeface="Roboto Light" pitchFamily="2" charset="0"/>
                <a:ea typeface="Roboto Light" pitchFamily="2" charset="0"/>
              </a:rPr>
              <a:t>SECRETARY OF DEFENSE</a:t>
            </a:r>
          </a:p>
        </p:txBody>
      </p:sp>
      <p:sp>
        <p:nvSpPr>
          <p:cNvPr id="8" name="Rectangle 7"/>
          <p:cNvSpPr/>
          <p:nvPr/>
        </p:nvSpPr>
        <p:spPr>
          <a:xfrm>
            <a:off x="476642" y="3148639"/>
            <a:ext cx="1442757" cy="722459"/>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Under Secretaries of Defense, Assistant Secretaries of Defense, other specified officials</a:t>
            </a:r>
          </a:p>
        </p:txBody>
      </p:sp>
      <p:sp>
        <p:nvSpPr>
          <p:cNvPr id="9" name="Rectangle 8"/>
          <p:cNvSpPr/>
          <p:nvPr/>
        </p:nvSpPr>
        <p:spPr>
          <a:xfrm>
            <a:off x="476642" y="2637576"/>
            <a:ext cx="1442757" cy="47485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tx1"/>
                </a:solidFill>
                <a:latin typeface="Roboto" pitchFamily="2" charset="0"/>
                <a:ea typeface="Roboto" pitchFamily="2" charset="0"/>
              </a:rPr>
              <a:t>Office of the Secretary of Defense </a:t>
            </a:r>
          </a:p>
        </p:txBody>
      </p:sp>
      <p:sp>
        <p:nvSpPr>
          <p:cNvPr id="17" name="Rectangle 16"/>
          <p:cNvSpPr/>
          <p:nvPr/>
        </p:nvSpPr>
        <p:spPr>
          <a:xfrm>
            <a:off x="2668700" y="3138303"/>
            <a:ext cx="1512794" cy="31376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Secretary of the Army</a:t>
            </a:r>
          </a:p>
        </p:txBody>
      </p:sp>
      <p:sp>
        <p:nvSpPr>
          <p:cNvPr id="18" name="Rectangle 17"/>
          <p:cNvSpPr/>
          <p:nvPr/>
        </p:nvSpPr>
        <p:spPr>
          <a:xfrm>
            <a:off x="2668700" y="2637576"/>
            <a:ext cx="1512794" cy="47485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tx1"/>
                </a:solidFill>
                <a:latin typeface="Roboto" pitchFamily="2" charset="0"/>
                <a:ea typeface="Roboto" pitchFamily="2" charset="0"/>
              </a:rPr>
              <a:t>Department </a:t>
            </a:r>
            <a:br>
              <a:rPr lang="en-US" sz="1000" dirty="0">
                <a:solidFill>
                  <a:schemeClr val="tx1"/>
                </a:solidFill>
                <a:latin typeface="Roboto" pitchFamily="2" charset="0"/>
                <a:ea typeface="Roboto" pitchFamily="2" charset="0"/>
              </a:rPr>
            </a:br>
            <a:r>
              <a:rPr lang="en-US" sz="1000" dirty="0">
                <a:solidFill>
                  <a:schemeClr val="tx1"/>
                </a:solidFill>
                <a:latin typeface="Roboto" pitchFamily="2" charset="0"/>
                <a:ea typeface="Roboto" pitchFamily="2" charset="0"/>
              </a:rPr>
              <a:t>of the Army</a:t>
            </a:r>
          </a:p>
        </p:txBody>
      </p:sp>
      <p:sp>
        <p:nvSpPr>
          <p:cNvPr id="19" name="Rectangle 18"/>
          <p:cNvSpPr/>
          <p:nvPr/>
        </p:nvSpPr>
        <p:spPr>
          <a:xfrm>
            <a:off x="4997380" y="3138303"/>
            <a:ext cx="2085794" cy="31376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Secretary of the Navy</a:t>
            </a:r>
          </a:p>
        </p:txBody>
      </p:sp>
      <p:sp>
        <p:nvSpPr>
          <p:cNvPr id="20" name="Rectangle 19"/>
          <p:cNvSpPr/>
          <p:nvPr/>
        </p:nvSpPr>
        <p:spPr>
          <a:xfrm>
            <a:off x="4997380" y="2637576"/>
            <a:ext cx="2085794" cy="47485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tx1"/>
                </a:solidFill>
                <a:latin typeface="Roboto" pitchFamily="2" charset="0"/>
                <a:ea typeface="Roboto" pitchFamily="2" charset="0"/>
              </a:rPr>
              <a:t>Department </a:t>
            </a:r>
            <a:br>
              <a:rPr lang="en-US" sz="1000" dirty="0">
                <a:solidFill>
                  <a:schemeClr val="tx1"/>
                </a:solidFill>
                <a:latin typeface="Roboto" pitchFamily="2" charset="0"/>
                <a:ea typeface="Roboto" pitchFamily="2" charset="0"/>
              </a:rPr>
            </a:br>
            <a:r>
              <a:rPr lang="en-US" sz="1000" dirty="0">
                <a:solidFill>
                  <a:schemeClr val="tx1"/>
                </a:solidFill>
                <a:latin typeface="Roboto" pitchFamily="2" charset="0"/>
                <a:ea typeface="Roboto" pitchFamily="2" charset="0"/>
              </a:rPr>
              <a:t>of the Navy</a:t>
            </a:r>
          </a:p>
        </p:txBody>
      </p:sp>
      <p:sp>
        <p:nvSpPr>
          <p:cNvPr id="23" name="Rectangle 22"/>
          <p:cNvSpPr/>
          <p:nvPr/>
        </p:nvSpPr>
        <p:spPr>
          <a:xfrm>
            <a:off x="10384544" y="2991657"/>
            <a:ext cx="1417544" cy="31376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ts val="1000"/>
              </a:lnSpc>
              <a:defRPr/>
            </a:pPr>
            <a:r>
              <a:rPr lang="en-US" sz="900" dirty="0">
                <a:solidFill>
                  <a:schemeClr val="bg1"/>
                </a:solidFill>
                <a:latin typeface="Roboto" pitchFamily="2" charset="0"/>
                <a:ea typeface="Roboto" pitchFamily="2" charset="0"/>
              </a:rPr>
              <a:t>Chairman of the Joint Chiefs of Staff</a:t>
            </a:r>
          </a:p>
        </p:txBody>
      </p:sp>
      <p:sp>
        <p:nvSpPr>
          <p:cNvPr id="24" name="Rectangle 23"/>
          <p:cNvSpPr/>
          <p:nvPr/>
        </p:nvSpPr>
        <p:spPr>
          <a:xfrm>
            <a:off x="10379782" y="2632770"/>
            <a:ext cx="1417544" cy="324383"/>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tx1"/>
                </a:solidFill>
                <a:latin typeface="Roboto" pitchFamily="2" charset="0"/>
                <a:ea typeface="Roboto" pitchFamily="2" charset="0"/>
              </a:rPr>
              <a:t>Joint Chiefs of Staff</a:t>
            </a:r>
          </a:p>
        </p:txBody>
      </p:sp>
      <p:sp>
        <p:nvSpPr>
          <p:cNvPr id="25" name="Rectangle 24"/>
          <p:cNvSpPr/>
          <p:nvPr/>
        </p:nvSpPr>
        <p:spPr>
          <a:xfrm>
            <a:off x="476642" y="4251065"/>
            <a:ext cx="1442757" cy="47485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tx1"/>
                </a:solidFill>
                <a:latin typeface="Roboto" pitchFamily="2" charset="0"/>
                <a:ea typeface="Roboto" pitchFamily="2" charset="0"/>
              </a:rPr>
              <a:t>Defense Agencies (20)</a:t>
            </a:r>
          </a:p>
        </p:txBody>
      </p:sp>
      <p:sp>
        <p:nvSpPr>
          <p:cNvPr id="26" name="Rectangle 25"/>
          <p:cNvSpPr/>
          <p:nvPr/>
        </p:nvSpPr>
        <p:spPr>
          <a:xfrm>
            <a:off x="476642" y="4993522"/>
            <a:ext cx="1442757" cy="474849"/>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tx1"/>
                </a:solidFill>
                <a:latin typeface="Roboto" pitchFamily="2" charset="0"/>
                <a:ea typeface="Roboto" pitchFamily="2" charset="0"/>
              </a:rPr>
              <a:t>DoD Field Activities (8)</a:t>
            </a:r>
          </a:p>
        </p:txBody>
      </p:sp>
      <p:sp>
        <p:nvSpPr>
          <p:cNvPr id="28" name="Rectangle 27"/>
          <p:cNvSpPr/>
          <p:nvPr/>
        </p:nvSpPr>
        <p:spPr>
          <a:xfrm>
            <a:off x="7845147" y="1479377"/>
            <a:ext cx="1511393" cy="473449"/>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bg1"/>
                </a:solidFill>
                <a:latin typeface="Roboto" pitchFamily="2" charset="0"/>
                <a:ea typeface="Roboto" pitchFamily="2" charset="0"/>
              </a:rPr>
              <a:t>Inspector Generals </a:t>
            </a:r>
          </a:p>
        </p:txBody>
      </p:sp>
      <p:sp>
        <p:nvSpPr>
          <p:cNvPr id="30" name="Rectangle 29"/>
          <p:cNvSpPr/>
          <p:nvPr/>
        </p:nvSpPr>
        <p:spPr>
          <a:xfrm>
            <a:off x="2668700" y="3426190"/>
            <a:ext cx="756397" cy="136291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Office of the Secretary of the Army</a:t>
            </a:r>
          </a:p>
        </p:txBody>
      </p:sp>
      <p:sp>
        <p:nvSpPr>
          <p:cNvPr id="31" name="Rectangle 30"/>
          <p:cNvSpPr/>
          <p:nvPr/>
        </p:nvSpPr>
        <p:spPr>
          <a:xfrm>
            <a:off x="3425097" y="3426190"/>
            <a:ext cx="756397" cy="136291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The Army </a:t>
            </a:r>
          </a:p>
          <a:p>
            <a:pPr algn="ctr" eaLnBrk="1" hangingPunct="1">
              <a:defRPr/>
            </a:pPr>
            <a:r>
              <a:rPr lang="en-US" sz="900" dirty="0">
                <a:solidFill>
                  <a:schemeClr val="bg1"/>
                </a:solidFill>
                <a:latin typeface="Roboto" pitchFamily="2" charset="0"/>
                <a:ea typeface="Roboto" pitchFamily="2" charset="0"/>
              </a:rPr>
              <a:t>Staff</a:t>
            </a:r>
          </a:p>
        </p:txBody>
      </p:sp>
      <p:sp>
        <p:nvSpPr>
          <p:cNvPr id="34" name="Rectangle 33"/>
          <p:cNvSpPr/>
          <p:nvPr/>
        </p:nvSpPr>
        <p:spPr>
          <a:xfrm>
            <a:off x="3147585" y="5107760"/>
            <a:ext cx="1334385" cy="682159"/>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t"/>
          <a:lstStyle/>
          <a:p>
            <a:pPr algn="ctr" eaLnBrk="1" hangingPunct="1">
              <a:lnSpc>
                <a:spcPts val="1000"/>
              </a:lnSpc>
              <a:defRPr/>
            </a:pPr>
            <a:r>
              <a:rPr lang="en-US" sz="900" dirty="0">
                <a:solidFill>
                  <a:schemeClr val="bg1"/>
                </a:solidFill>
                <a:latin typeface="Roboto" pitchFamily="2" charset="0"/>
                <a:ea typeface="Roboto" pitchFamily="2" charset="0"/>
              </a:rPr>
              <a:t>The Army</a:t>
            </a:r>
            <a:br>
              <a:rPr lang="en-US" sz="900" dirty="0">
                <a:solidFill>
                  <a:schemeClr val="bg1"/>
                </a:solidFill>
                <a:latin typeface="Roboto" pitchFamily="2" charset="0"/>
                <a:ea typeface="Roboto" pitchFamily="2" charset="0"/>
              </a:rPr>
            </a:br>
            <a:r>
              <a:rPr lang="en-US" sz="900" dirty="0">
                <a:solidFill>
                  <a:schemeClr val="bg1"/>
                </a:solidFill>
                <a:latin typeface="Roboto" pitchFamily="2" charset="0"/>
                <a:ea typeface="Roboto" pitchFamily="2" charset="0"/>
              </a:rPr>
              <a:t>&amp; Reserves</a:t>
            </a:r>
          </a:p>
        </p:txBody>
      </p:sp>
      <p:sp>
        <p:nvSpPr>
          <p:cNvPr id="36" name="Rectangle 35"/>
          <p:cNvSpPr/>
          <p:nvPr/>
        </p:nvSpPr>
        <p:spPr>
          <a:xfrm>
            <a:off x="8394571" y="5107760"/>
            <a:ext cx="978273" cy="682159"/>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t"/>
          <a:lstStyle/>
          <a:p>
            <a:pPr algn="ctr" eaLnBrk="1" hangingPunct="1">
              <a:defRPr/>
            </a:pPr>
            <a:r>
              <a:rPr lang="en-US" sz="900" dirty="0">
                <a:solidFill>
                  <a:schemeClr val="bg1"/>
                </a:solidFill>
                <a:latin typeface="Roboto" pitchFamily="2" charset="0"/>
                <a:ea typeface="Roboto" pitchFamily="2" charset="0"/>
              </a:rPr>
              <a:t>The Air Force </a:t>
            </a:r>
            <a:br>
              <a:rPr lang="en-US" sz="900" dirty="0">
                <a:solidFill>
                  <a:schemeClr val="bg1"/>
                </a:solidFill>
                <a:latin typeface="Roboto" pitchFamily="2" charset="0"/>
                <a:ea typeface="Roboto" pitchFamily="2" charset="0"/>
              </a:rPr>
            </a:br>
            <a:r>
              <a:rPr lang="en-US" sz="900" dirty="0">
                <a:solidFill>
                  <a:schemeClr val="bg1"/>
                </a:solidFill>
                <a:latin typeface="Roboto" pitchFamily="2" charset="0"/>
                <a:ea typeface="Roboto" pitchFamily="2" charset="0"/>
              </a:rPr>
              <a:t>&amp; Reserves</a:t>
            </a:r>
          </a:p>
        </p:txBody>
      </p:sp>
      <p:sp>
        <p:nvSpPr>
          <p:cNvPr id="39" name="Rectangle 38"/>
          <p:cNvSpPr/>
          <p:nvPr/>
        </p:nvSpPr>
        <p:spPr>
          <a:xfrm>
            <a:off x="10384544" y="3275120"/>
            <a:ext cx="1417544" cy="260537"/>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latin typeface="Roboto" pitchFamily="2" charset="0"/>
                <a:ea typeface="Roboto" pitchFamily="2" charset="0"/>
              </a:rPr>
              <a:t>The Joint Staff</a:t>
            </a:r>
          </a:p>
        </p:txBody>
      </p:sp>
      <p:sp>
        <p:nvSpPr>
          <p:cNvPr id="40" name="Rectangle 39"/>
          <p:cNvSpPr/>
          <p:nvPr/>
        </p:nvSpPr>
        <p:spPr>
          <a:xfrm>
            <a:off x="4823099" y="3426190"/>
            <a:ext cx="880253" cy="136291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Office of the Chief of Naval Operation</a:t>
            </a:r>
          </a:p>
          <a:p>
            <a:pPr algn="ctr" eaLnBrk="1" hangingPunct="1">
              <a:defRPr/>
            </a:pPr>
            <a:endParaRPr lang="en-US" sz="900" dirty="0">
              <a:solidFill>
                <a:schemeClr val="bg1"/>
              </a:solidFill>
              <a:latin typeface="Roboto" pitchFamily="2" charset="0"/>
              <a:ea typeface="Roboto" pitchFamily="2" charset="0"/>
            </a:endParaRPr>
          </a:p>
        </p:txBody>
      </p:sp>
      <p:sp>
        <p:nvSpPr>
          <p:cNvPr id="41" name="Rectangle 40"/>
          <p:cNvSpPr/>
          <p:nvPr/>
        </p:nvSpPr>
        <p:spPr>
          <a:xfrm>
            <a:off x="6344957" y="3426190"/>
            <a:ext cx="1074386" cy="136291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Commandant &amp; </a:t>
            </a:r>
            <a:br>
              <a:rPr lang="en-US" sz="900" dirty="0">
                <a:solidFill>
                  <a:schemeClr val="bg1"/>
                </a:solidFill>
                <a:latin typeface="Roboto" pitchFamily="2" charset="0"/>
                <a:ea typeface="Roboto" pitchFamily="2" charset="0"/>
              </a:rPr>
            </a:br>
            <a:r>
              <a:rPr lang="en-US" sz="900" dirty="0">
                <a:solidFill>
                  <a:schemeClr val="bg1"/>
                </a:solidFill>
                <a:latin typeface="Roboto" pitchFamily="2" charset="0"/>
                <a:ea typeface="Roboto" pitchFamily="2" charset="0"/>
              </a:rPr>
              <a:t>Headquarters Marine </a:t>
            </a:r>
            <a:br>
              <a:rPr lang="en-US" sz="900" dirty="0">
                <a:solidFill>
                  <a:schemeClr val="bg1"/>
                </a:solidFill>
                <a:latin typeface="Roboto" pitchFamily="2" charset="0"/>
                <a:ea typeface="Roboto" pitchFamily="2" charset="0"/>
              </a:rPr>
            </a:br>
            <a:r>
              <a:rPr lang="en-US" sz="900" dirty="0">
                <a:solidFill>
                  <a:schemeClr val="bg1"/>
                </a:solidFill>
                <a:latin typeface="Roboto" pitchFamily="2" charset="0"/>
                <a:ea typeface="Roboto" pitchFamily="2" charset="0"/>
              </a:rPr>
              <a:t>Corps</a:t>
            </a:r>
          </a:p>
        </p:txBody>
      </p:sp>
      <p:sp>
        <p:nvSpPr>
          <p:cNvPr id="42" name="Rectangle 41"/>
          <p:cNvSpPr/>
          <p:nvPr/>
        </p:nvSpPr>
        <p:spPr>
          <a:xfrm>
            <a:off x="5677473" y="3426190"/>
            <a:ext cx="745191" cy="1362915"/>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Office </a:t>
            </a:r>
            <a:br>
              <a:rPr lang="en-US" sz="900" dirty="0">
                <a:solidFill>
                  <a:schemeClr val="bg1"/>
                </a:solidFill>
                <a:latin typeface="Roboto" pitchFamily="2" charset="0"/>
                <a:ea typeface="Roboto" pitchFamily="2" charset="0"/>
              </a:rPr>
            </a:br>
            <a:r>
              <a:rPr lang="en-US" sz="900" dirty="0">
                <a:solidFill>
                  <a:schemeClr val="bg1"/>
                </a:solidFill>
                <a:latin typeface="Roboto" pitchFamily="2" charset="0"/>
                <a:ea typeface="Roboto" pitchFamily="2" charset="0"/>
              </a:rPr>
              <a:t>of the Secretary of the Navy</a:t>
            </a:r>
          </a:p>
        </p:txBody>
      </p:sp>
      <p:sp>
        <p:nvSpPr>
          <p:cNvPr id="43" name="Rectangle 42"/>
          <p:cNvSpPr/>
          <p:nvPr/>
        </p:nvSpPr>
        <p:spPr>
          <a:xfrm>
            <a:off x="10451370" y="3532855"/>
            <a:ext cx="1283386" cy="1526801"/>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ts val="1000"/>
              </a:lnSpc>
              <a:spcBef>
                <a:spcPts val="600"/>
              </a:spcBef>
              <a:defRPr/>
            </a:pPr>
            <a:r>
              <a:rPr lang="en-US" sz="900" dirty="0">
                <a:solidFill>
                  <a:schemeClr val="bg1"/>
                </a:solidFill>
                <a:latin typeface="Roboto" pitchFamily="2" charset="0"/>
                <a:ea typeface="Roboto" pitchFamily="2" charset="0"/>
              </a:rPr>
              <a:t>Vice Chairman JCS, Chief of Staff Army, Chief of Naval Operations, Chief of Staff Air Force, Commandant of the Marine Corps, Chief of the National Guard Bureau</a:t>
            </a:r>
          </a:p>
        </p:txBody>
      </p:sp>
      <p:sp>
        <p:nvSpPr>
          <p:cNvPr id="45" name="Rectangle 44"/>
          <p:cNvSpPr/>
          <p:nvPr/>
        </p:nvSpPr>
        <p:spPr>
          <a:xfrm>
            <a:off x="6244646" y="5107760"/>
            <a:ext cx="1194010" cy="381021"/>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t"/>
          <a:lstStyle/>
          <a:p>
            <a:pPr algn="ctr" eaLnBrk="1" hangingPunct="1">
              <a:defRPr/>
            </a:pPr>
            <a:r>
              <a:rPr lang="en-US" sz="900" dirty="0">
                <a:solidFill>
                  <a:schemeClr val="bg1"/>
                </a:solidFill>
                <a:latin typeface="Roboto" pitchFamily="2" charset="0"/>
                <a:ea typeface="Roboto" pitchFamily="2" charset="0"/>
              </a:rPr>
              <a:t>The Marine Corps &amp; Reserves</a:t>
            </a:r>
          </a:p>
        </p:txBody>
      </p:sp>
      <p:sp>
        <p:nvSpPr>
          <p:cNvPr id="46" name="Rectangle 45"/>
          <p:cNvSpPr/>
          <p:nvPr/>
        </p:nvSpPr>
        <p:spPr>
          <a:xfrm>
            <a:off x="4824704" y="5107760"/>
            <a:ext cx="1017891" cy="459389"/>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t"/>
          <a:lstStyle/>
          <a:p>
            <a:pPr algn="ctr">
              <a:lnSpc>
                <a:spcPts val="1000"/>
              </a:lnSpc>
            </a:pPr>
            <a:r>
              <a:rPr lang="en-US" sz="900" dirty="0">
                <a:solidFill>
                  <a:schemeClr val="bg1"/>
                </a:solidFill>
                <a:latin typeface="Roboto" pitchFamily="2" charset="0"/>
                <a:ea typeface="Roboto" pitchFamily="2" charset="0"/>
              </a:rPr>
              <a:t>The Navy </a:t>
            </a:r>
            <a:br>
              <a:rPr lang="en-US" sz="900" dirty="0">
                <a:solidFill>
                  <a:schemeClr val="bg1"/>
                </a:solidFill>
                <a:latin typeface="Roboto" pitchFamily="2" charset="0"/>
                <a:ea typeface="Roboto" pitchFamily="2" charset="0"/>
              </a:rPr>
            </a:br>
            <a:r>
              <a:rPr lang="en-US" sz="900" dirty="0">
                <a:solidFill>
                  <a:schemeClr val="bg1"/>
                </a:solidFill>
                <a:latin typeface="Roboto" pitchFamily="2" charset="0"/>
                <a:ea typeface="Roboto" pitchFamily="2" charset="0"/>
              </a:rPr>
              <a:t>&amp; Reserves</a:t>
            </a:r>
          </a:p>
        </p:txBody>
      </p:sp>
      <p:cxnSp>
        <p:nvCxnSpPr>
          <p:cNvPr id="55" name="Straight Connector 54"/>
          <p:cNvCxnSpPr>
            <a:cxnSpLocks/>
            <a:stCxn id="5" idx="2"/>
          </p:cNvCxnSpPr>
          <p:nvPr/>
        </p:nvCxnSpPr>
        <p:spPr>
          <a:xfrm>
            <a:off x="6040343" y="1970078"/>
            <a:ext cx="0" cy="714174"/>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70" name="Straight Connector 69"/>
          <p:cNvCxnSpPr>
            <a:cxnSpLocks/>
            <a:endCxn id="25" idx="0"/>
          </p:cNvCxnSpPr>
          <p:nvPr/>
        </p:nvCxnSpPr>
        <p:spPr>
          <a:xfrm>
            <a:off x="1198021" y="3884071"/>
            <a:ext cx="0" cy="366994"/>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73" name="Straight Connector 72"/>
          <p:cNvCxnSpPr>
            <a:stCxn id="25" idx="2"/>
            <a:endCxn id="26" idx="0"/>
          </p:cNvCxnSpPr>
          <p:nvPr/>
        </p:nvCxnSpPr>
        <p:spPr>
          <a:xfrm>
            <a:off x="1198021" y="4725915"/>
            <a:ext cx="0" cy="267607"/>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53" name="Straight Connector 52"/>
          <p:cNvCxnSpPr>
            <a:cxnSpLocks/>
          </p:cNvCxnSpPr>
          <p:nvPr/>
        </p:nvCxnSpPr>
        <p:spPr>
          <a:xfrm>
            <a:off x="10130125" y="2352257"/>
            <a:ext cx="0" cy="3273767"/>
          </a:xfrm>
          <a:prstGeom prst="line">
            <a:avLst/>
          </a:prstGeom>
          <a:ln>
            <a:solidFill>
              <a:schemeClr val="tx1"/>
            </a:solidFill>
          </a:ln>
          <a:effectLst/>
        </p:spPr>
        <p:style>
          <a:lnRef idx="2">
            <a:schemeClr val="accent2"/>
          </a:lnRef>
          <a:fillRef idx="0">
            <a:schemeClr val="accent2"/>
          </a:fillRef>
          <a:effectRef idx="1">
            <a:schemeClr val="accent2"/>
          </a:effectRef>
          <a:fontRef idx="minor">
            <a:schemeClr val="tx1"/>
          </a:fontRef>
        </p:style>
      </p:cxnSp>
      <p:sp>
        <p:nvSpPr>
          <p:cNvPr id="27" name="Rectangle 26"/>
          <p:cNvSpPr/>
          <p:nvPr/>
        </p:nvSpPr>
        <p:spPr>
          <a:xfrm>
            <a:off x="10164629" y="5217798"/>
            <a:ext cx="1511393" cy="47485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000" dirty="0">
                <a:solidFill>
                  <a:schemeClr val="tx1"/>
                </a:solidFill>
                <a:latin typeface="Roboto" pitchFamily="2" charset="0"/>
                <a:ea typeface="Roboto" pitchFamily="2" charset="0"/>
              </a:rPr>
              <a:t>Combatant Commands (10)</a:t>
            </a:r>
          </a:p>
        </p:txBody>
      </p:sp>
      <p:cxnSp>
        <p:nvCxnSpPr>
          <p:cNvPr id="78" name="Straight Connector 77"/>
          <p:cNvCxnSpPr>
            <a:cxnSpLocks/>
          </p:cNvCxnSpPr>
          <p:nvPr/>
        </p:nvCxnSpPr>
        <p:spPr>
          <a:xfrm>
            <a:off x="10264080" y="3148540"/>
            <a:ext cx="0" cy="2067999"/>
          </a:xfrm>
          <a:prstGeom prst="line">
            <a:avLst/>
          </a:prstGeom>
          <a:ln>
            <a:solidFill>
              <a:schemeClr val="accent4"/>
            </a:solidFill>
            <a:prstDash val="sysDash"/>
          </a:ln>
          <a:effectLst/>
        </p:spPr>
        <p:style>
          <a:lnRef idx="2">
            <a:schemeClr val="accent2"/>
          </a:lnRef>
          <a:fillRef idx="0">
            <a:schemeClr val="accent2"/>
          </a:fillRef>
          <a:effectRef idx="1">
            <a:schemeClr val="accent2"/>
          </a:effectRef>
          <a:fontRef idx="minor">
            <a:schemeClr val="tx1"/>
          </a:fontRef>
        </p:style>
      </p:cxnSp>
      <p:cxnSp>
        <p:nvCxnSpPr>
          <p:cNvPr id="52" name="Straight Connector 51"/>
          <p:cNvCxnSpPr>
            <a:cxnSpLocks/>
          </p:cNvCxnSpPr>
          <p:nvPr/>
        </p:nvCxnSpPr>
        <p:spPr>
          <a:xfrm>
            <a:off x="1198021" y="2355219"/>
            <a:ext cx="9888805" cy="2"/>
          </a:xfrm>
          <a:prstGeom prst="line">
            <a:avLst/>
          </a:prstGeom>
          <a:ln w="28575"/>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flipV="1">
            <a:off x="8482887" y="2351078"/>
            <a:ext cx="0" cy="323929"/>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a:cxnSpLocks/>
          </p:cNvCxnSpPr>
          <p:nvPr/>
        </p:nvCxnSpPr>
        <p:spPr>
          <a:xfrm flipV="1">
            <a:off x="1198021" y="2350470"/>
            <a:ext cx="0" cy="323929"/>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a:cxnSpLocks/>
          </p:cNvCxnSpPr>
          <p:nvPr/>
        </p:nvCxnSpPr>
        <p:spPr>
          <a:xfrm flipV="1">
            <a:off x="3425097" y="2360866"/>
            <a:ext cx="0" cy="306134"/>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14386" name="Text Box 5"/>
          <p:cNvSpPr txBox="1">
            <a:spLocks noChangeArrowheads="1"/>
          </p:cNvSpPr>
          <p:nvPr/>
        </p:nvSpPr>
        <p:spPr bwMode="auto">
          <a:xfrm>
            <a:off x="1523999" y="6421821"/>
            <a:ext cx="3128297" cy="2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defPPr>
              <a:defRPr lang="en-US"/>
            </a:defPPr>
            <a:lvl1pPr defTabSz="1019175">
              <a:lnSpc>
                <a:spcPct val="100000"/>
              </a:lnSpc>
              <a:spcBef>
                <a:spcPct val="50000"/>
              </a:spcBef>
              <a:buClrTx/>
              <a:buFontTx/>
              <a:buNone/>
              <a:defRPr sz="800">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dirty="0">
                <a:solidFill>
                  <a:schemeClr val="bg1"/>
                </a:solidFill>
              </a:rPr>
              <a:t>Source: DoD Organizational and Management Planning 2012.</a:t>
            </a:r>
          </a:p>
        </p:txBody>
      </p:sp>
      <p:sp>
        <p:nvSpPr>
          <p:cNvPr id="62" name="Rectangle 61"/>
          <p:cNvSpPr/>
          <p:nvPr/>
        </p:nvSpPr>
        <p:spPr>
          <a:xfrm>
            <a:off x="4652297" y="5695330"/>
            <a:ext cx="1349136" cy="577657"/>
          </a:xfrm>
          <a:prstGeom prst="rect">
            <a:avLst/>
          </a:prstGeom>
          <a:noFill/>
          <a:ln>
            <a:noFill/>
            <a:prstDash val="sysDash"/>
          </a:ln>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900" dirty="0">
                <a:solidFill>
                  <a:schemeClr val="bg1"/>
                </a:solidFill>
                <a:latin typeface="Roboto" pitchFamily="2" charset="0"/>
                <a:ea typeface="Roboto" pitchFamily="2" charset="0"/>
              </a:rPr>
              <a:t>The Coast Guard </a:t>
            </a:r>
            <a:br>
              <a:rPr lang="en-US" sz="900" dirty="0">
                <a:solidFill>
                  <a:schemeClr val="bg1"/>
                </a:solidFill>
                <a:latin typeface="Roboto" pitchFamily="2" charset="0"/>
                <a:ea typeface="Roboto" pitchFamily="2" charset="0"/>
              </a:rPr>
            </a:br>
            <a:r>
              <a:rPr lang="en-US" sz="900" dirty="0">
                <a:solidFill>
                  <a:schemeClr val="bg1"/>
                </a:solidFill>
                <a:latin typeface="Roboto" pitchFamily="2" charset="0"/>
                <a:ea typeface="Roboto" pitchFamily="2" charset="0"/>
              </a:rPr>
              <a:t>&amp; Reserves</a:t>
            </a:r>
          </a:p>
        </p:txBody>
      </p:sp>
      <p:cxnSp>
        <p:nvCxnSpPr>
          <p:cNvPr id="14" name="Straight Connector 13"/>
          <p:cNvCxnSpPr/>
          <p:nvPr/>
        </p:nvCxnSpPr>
        <p:spPr>
          <a:xfrm>
            <a:off x="568103" y="3148639"/>
            <a:ext cx="13340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758075" y="3148639"/>
            <a:ext cx="13340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58075" y="4780478"/>
            <a:ext cx="133404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58075" y="3426190"/>
            <a:ext cx="133404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4815170" y="3148639"/>
            <a:ext cx="25200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a:off x="4815170" y="3426190"/>
            <a:ext cx="252004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4815170" y="4773359"/>
            <a:ext cx="252004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842113" y="3148639"/>
            <a:ext cx="13340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895903" y="4780478"/>
            <a:ext cx="133404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842113" y="3426190"/>
            <a:ext cx="133404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flipV="1">
            <a:off x="3425097" y="3434816"/>
            <a:ext cx="0" cy="1345662"/>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86" name="Straight Connector 85"/>
          <p:cNvCxnSpPr>
            <a:cxnSpLocks/>
          </p:cNvCxnSpPr>
          <p:nvPr/>
        </p:nvCxnSpPr>
        <p:spPr>
          <a:xfrm flipV="1">
            <a:off x="5703351" y="3434816"/>
            <a:ext cx="0" cy="1345662"/>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87" name="Straight Connector 86"/>
          <p:cNvCxnSpPr>
            <a:cxnSpLocks/>
          </p:cNvCxnSpPr>
          <p:nvPr/>
        </p:nvCxnSpPr>
        <p:spPr>
          <a:xfrm flipV="1">
            <a:off x="6392612" y="3434816"/>
            <a:ext cx="0" cy="1345662"/>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88" name="Straight Connector 87"/>
          <p:cNvCxnSpPr>
            <a:cxnSpLocks/>
          </p:cNvCxnSpPr>
          <p:nvPr/>
        </p:nvCxnSpPr>
        <p:spPr>
          <a:xfrm flipV="1">
            <a:off x="8503128" y="3434816"/>
            <a:ext cx="0" cy="1345662"/>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89" name="Straight Connector 88"/>
          <p:cNvCxnSpPr/>
          <p:nvPr/>
        </p:nvCxnSpPr>
        <p:spPr>
          <a:xfrm>
            <a:off x="10384544" y="2950237"/>
            <a:ext cx="13340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0384544" y="3296796"/>
            <a:ext cx="133404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a:off x="10164629" y="5209419"/>
            <a:ext cx="15539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806965" y="4780476"/>
            <a:ext cx="5066885" cy="1011750"/>
            <a:chOff x="3824217" y="4633833"/>
            <a:chExt cx="5066885" cy="1458095"/>
          </a:xfrm>
        </p:grpSpPr>
        <p:cxnSp>
          <p:nvCxnSpPr>
            <p:cNvPr id="59" name="Straight Connector 58"/>
            <p:cNvCxnSpPr>
              <a:cxnSpLocks/>
            </p:cNvCxnSpPr>
            <p:nvPr/>
          </p:nvCxnSpPr>
          <p:spPr>
            <a:xfrm>
              <a:off x="6857208" y="4633833"/>
              <a:ext cx="0" cy="479052"/>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a:cxnSpLocks/>
            </p:cNvCxnSpPr>
            <p:nvPr/>
          </p:nvCxnSpPr>
          <p:spPr>
            <a:xfrm>
              <a:off x="8891102" y="4633833"/>
              <a:ext cx="0" cy="479052"/>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91" name="Straight Connector 90"/>
            <p:cNvCxnSpPr>
              <a:cxnSpLocks/>
            </p:cNvCxnSpPr>
            <p:nvPr/>
          </p:nvCxnSpPr>
          <p:spPr>
            <a:xfrm>
              <a:off x="5337976" y="4633833"/>
              <a:ext cx="0" cy="479052"/>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95" name="Straight Connector 94"/>
            <p:cNvCxnSpPr>
              <a:cxnSpLocks/>
            </p:cNvCxnSpPr>
            <p:nvPr/>
          </p:nvCxnSpPr>
          <p:spPr>
            <a:xfrm>
              <a:off x="3824217" y="4633833"/>
              <a:ext cx="0" cy="479052"/>
            </a:xfrm>
            <a:prstGeom prst="line">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76" name="Straight Connector 75"/>
            <p:cNvCxnSpPr>
              <a:cxnSpLocks/>
            </p:cNvCxnSpPr>
            <p:nvPr/>
          </p:nvCxnSpPr>
          <p:spPr>
            <a:xfrm>
              <a:off x="5337976" y="5612876"/>
              <a:ext cx="0" cy="479052"/>
            </a:xfrm>
            <a:prstGeom prst="line">
              <a:avLst/>
            </a:prstGeom>
            <a:ln>
              <a:solidFill>
                <a:schemeClr val="accent4"/>
              </a:solidFill>
              <a:prstDash val="dashDot"/>
            </a:ln>
            <a:effectLst/>
          </p:spPr>
          <p:style>
            <a:lnRef idx="2">
              <a:schemeClr val="accent2"/>
            </a:lnRef>
            <a:fillRef idx="0">
              <a:schemeClr val="accent2"/>
            </a:fillRef>
            <a:effectRef idx="1">
              <a:schemeClr val="accent2"/>
            </a:effectRef>
            <a:fontRef idx="minor">
              <a:schemeClr val="tx1"/>
            </a:fontRef>
          </p:style>
        </p:cxnSp>
      </p:grpSp>
      <p:cxnSp>
        <p:nvCxnSpPr>
          <p:cNvPr id="82" name="Straight Connector 81"/>
          <p:cNvCxnSpPr/>
          <p:nvPr/>
        </p:nvCxnSpPr>
        <p:spPr>
          <a:xfrm>
            <a:off x="568103" y="4242435"/>
            <a:ext cx="13340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68103" y="4983371"/>
            <a:ext cx="13340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1086826" y="2351078"/>
            <a:ext cx="0" cy="323929"/>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039605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Text Box 15"/>
          <p:cNvSpPr txBox="1">
            <a:spLocks noChangeArrowheads="1"/>
          </p:cNvSpPr>
          <p:nvPr/>
        </p:nvSpPr>
        <p:spPr bwMode="auto">
          <a:xfrm>
            <a:off x="2157828" y="1502772"/>
            <a:ext cx="1531276" cy="46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200"/>
              </a:spcBef>
            </a:pPr>
            <a:r>
              <a:rPr lang="en-US" altLang="en-US" dirty="0"/>
              <a:t>General</a:t>
            </a:r>
          </a:p>
          <a:p>
            <a:pPr>
              <a:spcBef>
                <a:spcPts val="2200"/>
              </a:spcBef>
            </a:pPr>
            <a:r>
              <a:rPr lang="en-US" altLang="en-US" dirty="0"/>
              <a:t>Lt General</a:t>
            </a:r>
          </a:p>
          <a:p>
            <a:pPr>
              <a:spcBef>
                <a:spcPts val="2200"/>
              </a:spcBef>
            </a:pPr>
            <a:r>
              <a:rPr lang="en-US" altLang="en-US" dirty="0"/>
              <a:t>Major General</a:t>
            </a:r>
          </a:p>
          <a:p>
            <a:pPr>
              <a:spcBef>
                <a:spcPts val="2200"/>
              </a:spcBef>
            </a:pPr>
            <a:r>
              <a:rPr lang="en-US" altLang="en-US" dirty="0"/>
              <a:t>Brigadier General</a:t>
            </a:r>
          </a:p>
          <a:p>
            <a:pPr>
              <a:spcBef>
                <a:spcPts val="2200"/>
              </a:spcBef>
            </a:pPr>
            <a:r>
              <a:rPr lang="en-US" altLang="en-US" dirty="0"/>
              <a:t>Colonel</a:t>
            </a:r>
          </a:p>
          <a:p>
            <a:pPr>
              <a:spcBef>
                <a:spcPts val="2200"/>
              </a:spcBef>
            </a:pPr>
            <a:r>
              <a:rPr lang="en-US" altLang="en-US" dirty="0"/>
              <a:t>Lt Colonel</a:t>
            </a:r>
          </a:p>
          <a:p>
            <a:pPr>
              <a:spcBef>
                <a:spcPts val="2200"/>
              </a:spcBef>
            </a:pPr>
            <a:r>
              <a:rPr lang="en-US" altLang="en-US" dirty="0"/>
              <a:t>Major</a:t>
            </a:r>
          </a:p>
          <a:p>
            <a:pPr>
              <a:spcBef>
                <a:spcPts val="2200"/>
              </a:spcBef>
            </a:pPr>
            <a:r>
              <a:rPr lang="en-US" altLang="en-US" dirty="0"/>
              <a:t>Captain</a:t>
            </a:r>
          </a:p>
          <a:p>
            <a:pPr>
              <a:spcBef>
                <a:spcPts val="2200"/>
              </a:spcBef>
            </a:pPr>
            <a:r>
              <a:rPr lang="en-US" altLang="en-US" dirty="0"/>
              <a:t>1st Lieutenant</a:t>
            </a:r>
          </a:p>
          <a:p>
            <a:pPr>
              <a:spcBef>
                <a:spcPts val="2200"/>
              </a:spcBef>
            </a:pPr>
            <a:r>
              <a:rPr lang="en-US" altLang="en-US" dirty="0"/>
              <a:t>2nd Lieutenant</a:t>
            </a:r>
          </a:p>
        </p:txBody>
      </p:sp>
      <p:sp>
        <p:nvSpPr>
          <p:cNvPr id="32804" name="Text Box 37"/>
          <p:cNvSpPr txBox="1">
            <a:spLocks noChangeArrowheads="1"/>
          </p:cNvSpPr>
          <p:nvPr/>
        </p:nvSpPr>
        <p:spPr bwMode="auto">
          <a:xfrm>
            <a:off x="10029716" y="1335140"/>
            <a:ext cx="1871113" cy="47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defPPr>
              <a:defRPr lang="en-US"/>
            </a:defPPr>
            <a:lvl1pPr defTabSz="1019175">
              <a:lnSpc>
                <a:spcPct val="150000"/>
              </a:lnSpc>
              <a:spcBef>
                <a:spcPts val="12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Aft>
                <a:spcPts val="1200"/>
              </a:spcAft>
            </a:pPr>
            <a:r>
              <a:rPr lang="en-US" altLang="en-US" sz="1200" dirty="0"/>
              <a:t>Admiral</a:t>
            </a:r>
          </a:p>
          <a:p>
            <a:pPr>
              <a:lnSpc>
                <a:spcPct val="100000"/>
              </a:lnSpc>
              <a:spcAft>
                <a:spcPts val="1200"/>
              </a:spcAft>
            </a:pPr>
            <a:r>
              <a:rPr lang="en-US" altLang="en-US" sz="1200" dirty="0"/>
              <a:t>Vice Admiral</a:t>
            </a:r>
          </a:p>
          <a:p>
            <a:pPr>
              <a:lnSpc>
                <a:spcPct val="100000"/>
              </a:lnSpc>
              <a:spcAft>
                <a:spcPts val="1200"/>
              </a:spcAft>
            </a:pPr>
            <a:r>
              <a:rPr lang="en-US" altLang="en-US" sz="1200" dirty="0"/>
              <a:t>Rear Admiral (upper half)</a:t>
            </a:r>
          </a:p>
          <a:p>
            <a:pPr>
              <a:lnSpc>
                <a:spcPct val="100000"/>
              </a:lnSpc>
              <a:spcAft>
                <a:spcPts val="1200"/>
              </a:spcAft>
            </a:pPr>
            <a:r>
              <a:rPr lang="en-US" altLang="en-US" sz="1200" dirty="0"/>
              <a:t>Rear Admiral (lower half)</a:t>
            </a:r>
          </a:p>
          <a:p>
            <a:pPr>
              <a:lnSpc>
                <a:spcPct val="100000"/>
              </a:lnSpc>
              <a:spcAft>
                <a:spcPts val="1200"/>
              </a:spcAft>
            </a:pPr>
            <a:r>
              <a:rPr lang="en-US" altLang="en-US" sz="1200" dirty="0"/>
              <a:t>Captain</a:t>
            </a:r>
          </a:p>
          <a:p>
            <a:pPr>
              <a:lnSpc>
                <a:spcPct val="100000"/>
              </a:lnSpc>
              <a:spcAft>
                <a:spcPts val="1200"/>
              </a:spcAft>
            </a:pPr>
            <a:r>
              <a:rPr lang="en-US" altLang="en-US" sz="1200" dirty="0"/>
              <a:t>Commander</a:t>
            </a:r>
          </a:p>
          <a:p>
            <a:pPr>
              <a:lnSpc>
                <a:spcPct val="100000"/>
              </a:lnSpc>
              <a:spcAft>
                <a:spcPts val="1200"/>
              </a:spcAft>
            </a:pPr>
            <a:r>
              <a:rPr lang="en-US" altLang="en-US" sz="1200" dirty="0"/>
              <a:t>Lieutenant Commander</a:t>
            </a:r>
          </a:p>
          <a:p>
            <a:pPr>
              <a:lnSpc>
                <a:spcPct val="100000"/>
              </a:lnSpc>
              <a:spcAft>
                <a:spcPts val="1200"/>
              </a:spcAft>
            </a:pPr>
            <a:r>
              <a:rPr lang="en-US" altLang="en-US" sz="1200" dirty="0"/>
              <a:t>Lieutenant</a:t>
            </a:r>
          </a:p>
          <a:p>
            <a:pPr>
              <a:lnSpc>
                <a:spcPct val="100000"/>
              </a:lnSpc>
              <a:spcAft>
                <a:spcPts val="1200"/>
              </a:spcAft>
            </a:pPr>
            <a:r>
              <a:rPr lang="en-US" altLang="en-US" sz="1200" dirty="0"/>
              <a:t>Lieutenant Junior Grade</a:t>
            </a:r>
          </a:p>
          <a:p>
            <a:pPr>
              <a:lnSpc>
                <a:spcPct val="100000"/>
              </a:lnSpc>
              <a:spcAft>
                <a:spcPts val="1200"/>
              </a:spcAft>
            </a:pPr>
            <a:r>
              <a:rPr lang="en-US" altLang="en-US" sz="1200" dirty="0"/>
              <a:t>Ensign</a:t>
            </a:r>
          </a:p>
        </p:txBody>
      </p:sp>
      <p:sp>
        <p:nvSpPr>
          <p:cNvPr id="32794" name="Text Box 47"/>
          <p:cNvSpPr txBox="1">
            <a:spLocks noChangeArrowheads="1"/>
          </p:cNvSpPr>
          <p:nvPr/>
        </p:nvSpPr>
        <p:spPr bwMode="auto">
          <a:xfrm>
            <a:off x="4248260" y="1422697"/>
            <a:ext cx="3219340" cy="45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dirty="0"/>
              <a:t>Undersecretary of Defense ( 4 Star)</a:t>
            </a:r>
          </a:p>
          <a:p>
            <a:r>
              <a:rPr lang="en-US" altLang="en-US" dirty="0"/>
              <a:t>Assistant Secretary of Defense (3 Star)</a:t>
            </a:r>
          </a:p>
          <a:p>
            <a:r>
              <a:rPr lang="en-US" altLang="en-US" dirty="0"/>
              <a:t>Deputy Under Secretary of Defense or</a:t>
            </a:r>
            <a:br>
              <a:rPr lang="en-US" altLang="en-US" dirty="0"/>
            </a:br>
            <a:r>
              <a:rPr lang="en-US" altLang="en-US" dirty="0"/>
              <a:t>Deputy Assistant Secretary of Defense (2 Star)</a:t>
            </a:r>
          </a:p>
          <a:p>
            <a:r>
              <a:rPr lang="en-US" altLang="en-US" dirty="0"/>
              <a:t>Senior Executive Service–Assistant </a:t>
            </a:r>
            <a:br>
              <a:rPr lang="en-US" altLang="en-US" dirty="0"/>
            </a:br>
            <a:r>
              <a:rPr lang="en-US" altLang="en-US" dirty="0"/>
              <a:t>Deputy Under Secretaries (1 Star)</a:t>
            </a:r>
          </a:p>
          <a:p>
            <a:r>
              <a:rPr lang="en-US" altLang="en-US" dirty="0"/>
              <a:t>Other Senior Executive Service (1 Star)</a:t>
            </a:r>
          </a:p>
          <a:p>
            <a:r>
              <a:rPr lang="en-US" altLang="en-US" dirty="0"/>
              <a:t>GS-15 Civil Service Members</a:t>
            </a:r>
          </a:p>
          <a:p>
            <a:r>
              <a:rPr lang="en-US" altLang="en-US" dirty="0"/>
              <a:t>GS-14 Civil Service Members</a:t>
            </a:r>
          </a:p>
          <a:p>
            <a:r>
              <a:rPr lang="en-US" altLang="en-US" dirty="0"/>
              <a:t>GS-13 Civil Service Members</a:t>
            </a:r>
          </a:p>
        </p:txBody>
      </p:sp>
      <p:sp>
        <p:nvSpPr>
          <p:cNvPr id="32801" name="Text Box 54"/>
          <p:cNvSpPr txBox="1">
            <a:spLocks noChangeArrowheads="1"/>
          </p:cNvSpPr>
          <p:nvPr/>
        </p:nvSpPr>
        <p:spPr bwMode="auto">
          <a:xfrm>
            <a:off x="4310719" y="6296383"/>
            <a:ext cx="2367027" cy="30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r>
              <a:rPr lang="en-US" altLang="en-US" sz="1400" dirty="0">
                <a:solidFill>
                  <a:schemeClr val="bg1"/>
                </a:solidFill>
                <a:latin typeface="Roboto Light" pitchFamily="2" charset="0"/>
                <a:ea typeface="Roboto Light" pitchFamily="2" charset="0"/>
              </a:rPr>
              <a:t>Civilian Managers</a:t>
            </a:r>
          </a:p>
        </p:txBody>
      </p:sp>
      <p:sp>
        <p:nvSpPr>
          <p:cNvPr id="32802" name="Rectangle 56"/>
          <p:cNvSpPr>
            <a:spLocks noGrp="1" noChangeArrowheads="1"/>
          </p:cNvSpPr>
          <p:nvPr>
            <p:ph type="title"/>
          </p:nvPr>
        </p:nvSpPr>
        <p:spPr>
          <a:xfrm>
            <a:off x="394447" y="0"/>
            <a:ext cx="11187953" cy="980551"/>
          </a:xfrm>
        </p:spPr>
        <p:txBody>
          <a:bodyPr/>
          <a:lstStyle/>
          <a:p>
            <a:pPr eaLnBrk="1" hangingPunct="1"/>
            <a:r>
              <a:rPr lang="en-US" altLang="en-US" dirty="0"/>
              <a:t>OFFICER INSIGNIA</a:t>
            </a:r>
          </a:p>
        </p:txBody>
      </p:sp>
      <p:sp>
        <p:nvSpPr>
          <p:cNvPr id="4" name="TextBox 3"/>
          <p:cNvSpPr txBox="1"/>
          <p:nvPr/>
        </p:nvSpPr>
        <p:spPr>
          <a:xfrm>
            <a:off x="394447" y="1035194"/>
            <a:ext cx="3648791" cy="338554"/>
          </a:xfrm>
          <a:prstGeom prst="rect">
            <a:avLst/>
          </a:prstGeom>
          <a:noFill/>
        </p:spPr>
        <p:txBody>
          <a:bodyPr wrap="square" lIns="0" rtlCol="0">
            <a:spAutoFit/>
          </a:bodyPr>
          <a:lstStyle/>
          <a:p>
            <a:r>
              <a:rPr lang="en-US" sz="1600" dirty="0">
                <a:latin typeface="Roboto Light" pitchFamily="2" charset="0"/>
                <a:ea typeface="Roboto Light" pitchFamily="2" charset="0"/>
              </a:rPr>
              <a:t>ARMY, MARINE CORPS, AIR FORCE</a:t>
            </a:r>
          </a:p>
        </p:txBody>
      </p:sp>
      <p:sp>
        <p:nvSpPr>
          <p:cNvPr id="58" name="TextBox 57"/>
          <p:cNvSpPr txBox="1"/>
          <p:nvPr/>
        </p:nvSpPr>
        <p:spPr>
          <a:xfrm>
            <a:off x="8184740" y="1035194"/>
            <a:ext cx="3160223" cy="338554"/>
          </a:xfrm>
          <a:prstGeom prst="rect">
            <a:avLst/>
          </a:prstGeom>
          <a:noFill/>
        </p:spPr>
        <p:txBody>
          <a:bodyPr wrap="square" lIns="0" rtlCol="0">
            <a:spAutoFit/>
          </a:bodyPr>
          <a:lstStyle/>
          <a:p>
            <a:r>
              <a:rPr lang="en-US" sz="1600" dirty="0">
                <a:latin typeface="Roboto Light" pitchFamily="2" charset="0"/>
                <a:ea typeface="Roboto Light" pitchFamily="2" charset="0"/>
              </a:rPr>
              <a:t>NAVY AND COAST GUARD</a:t>
            </a:r>
          </a:p>
        </p:txBody>
      </p:sp>
      <p:sp>
        <p:nvSpPr>
          <p:cNvPr id="59" name="TextBox 58"/>
          <p:cNvSpPr txBox="1"/>
          <p:nvPr/>
        </p:nvSpPr>
        <p:spPr>
          <a:xfrm>
            <a:off x="4458294" y="1035194"/>
            <a:ext cx="2453619" cy="338554"/>
          </a:xfrm>
          <a:prstGeom prst="rect">
            <a:avLst/>
          </a:prstGeom>
          <a:noFill/>
        </p:spPr>
        <p:txBody>
          <a:bodyPr wrap="square" lIns="0" rtlCol="0">
            <a:spAutoFit/>
          </a:bodyPr>
          <a:lstStyle/>
          <a:p>
            <a:r>
              <a:rPr lang="en-US" sz="1600" dirty="0">
                <a:latin typeface="Roboto Light" pitchFamily="2" charset="0"/>
                <a:ea typeface="Roboto Light" pitchFamily="2" charset="0"/>
              </a:rPr>
              <a:t>GOVERNMENT CIVILIANS</a:t>
            </a:r>
          </a:p>
        </p:txBody>
      </p:sp>
      <p:grpSp>
        <p:nvGrpSpPr>
          <p:cNvPr id="3" name="Group 2"/>
          <p:cNvGrpSpPr/>
          <p:nvPr/>
        </p:nvGrpSpPr>
        <p:grpSpPr>
          <a:xfrm>
            <a:off x="429657" y="1494983"/>
            <a:ext cx="1066997" cy="4697938"/>
            <a:chOff x="429657" y="1494983"/>
            <a:chExt cx="1066997" cy="4697938"/>
          </a:xfrm>
        </p:grpSpPr>
        <p:grpSp>
          <p:nvGrpSpPr>
            <p:cNvPr id="17" name="Group 16"/>
            <p:cNvGrpSpPr/>
            <p:nvPr/>
          </p:nvGrpSpPr>
          <p:grpSpPr>
            <a:xfrm>
              <a:off x="429657" y="1494983"/>
              <a:ext cx="1066997" cy="262254"/>
              <a:chOff x="1014325" y="1486358"/>
              <a:chExt cx="1066997" cy="262254"/>
            </a:xfrm>
            <a:solidFill>
              <a:schemeClr val="accent4"/>
            </a:solidFill>
          </p:grpSpPr>
          <p:sp>
            <p:nvSpPr>
              <p:cNvPr id="16" name="Star: 5 Points 15"/>
              <p:cNvSpPr/>
              <p:nvPr/>
            </p:nvSpPr>
            <p:spPr>
              <a:xfrm>
                <a:off x="1014325" y="1486358"/>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Star: 5 Points 74"/>
              <p:cNvSpPr/>
              <p:nvPr/>
            </p:nvSpPr>
            <p:spPr>
              <a:xfrm>
                <a:off x="1282573" y="1486358"/>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Star: 5 Points 75"/>
              <p:cNvSpPr/>
              <p:nvPr/>
            </p:nvSpPr>
            <p:spPr>
              <a:xfrm>
                <a:off x="1550821" y="1486358"/>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tar: 5 Points 76"/>
              <p:cNvSpPr/>
              <p:nvPr/>
            </p:nvSpPr>
            <p:spPr>
              <a:xfrm>
                <a:off x="1819068" y="1486358"/>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66778" y="1939153"/>
              <a:ext cx="798749" cy="262254"/>
              <a:chOff x="1151446" y="1943404"/>
              <a:chExt cx="798749" cy="262254"/>
            </a:xfrm>
            <a:solidFill>
              <a:schemeClr val="accent4"/>
            </a:solidFill>
          </p:grpSpPr>
          <p:sp>
            <p:nvSpPr>
              <p:cNvPr id="79" name="Star: 5 Points 78"/>
              <p:cNvSpPr/>
              <p:nvPr/>
            </p:nvSpPr>
            <p:spPr>
              <a:xfrm>
                <a:off x="1151446" y="1943404"/>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Star: 5 Points 79"/>
              <p:cNvSpPr/>
              <p:nvPr/>
            </p:nvSpPr>
            <p:spPr>
              <a:xfrm>
                <a:off x="1419694" y="1943404"/>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tar: 5 Points 80"/>
              <p:cNvSpPr/>
              <p:nvPr/>
            </p:nvSpPr>
            <p:spPr>
              <a:xfrm>
                <a:off x="1687941" y="1943404"/>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04618" y="2409201"/>
              <a:ext cx="530502" cy="262254"/>
              <a:chOff x="1289286" y="2496484"/>
              <a:chExt cx="530502" cy="262254"/>
            </a:xfrm>
            <a:solidFill>
              <a:schemeClr val="accent4"/>
            </a:solidFill>
          </p:grpSpPr>
          <p:sp>
            <p:nvSpPr>
              <p:cNvPr id="82" name="Star: 5 Points 81"/>
              <p:cNvSpPr/>
              <p:nvPr/>
            </p:nvSpPr>
            <p:spPr>
              <a:xfrm>
                <a:off x="1289286" y="2496484"/>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Star: 5 Points 82"/>
              <p:cNvSpPr/>
              <p:nvPr/>
            </p:nvSpPr>
            <p:spPr>
              <a:xfrm>
                <a:off x="1557534" y="2496484"/>
                <a:ext cx="262254" cy="262254"/>
              </a:xfrm>
              <a:prstGeom prst="star5">
                <a:avLst>
                  <a:gd name="adj" fmla="val 16123"/>
                  <a:gd name="hf" fmla="val 105146"/>
                  <a:gd name="vf" fmla="val 110557"/>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4" name="Star: 5 Points 83"/>
            <p:cNvSpPr/>
            <p:nvPr/>
          </p:nvSpPr>
          <p:spPr>
            <a:xfrm>
              <a:off x="853301" y="2913753"/>
              <a:ext cx="262254" cy="262254"/>
            </a:xfrm>
            <a:prstGeom prst="star5">
              <a:avLst>
                <a:gd name="adj" fmla="val 16123"/>
                <a:gd name="hf" fmla="val 105146"/>
                <a:gd name="vf" fmla="val 110557"/>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829032" y="4820345"/>
              <a:ext cx="329508" cy="357555"/>
              <a:chOff x="1051394" y="4958362"/>
              <a:chExt cx="329508" cy="357555"/>
            </a:xfrm>
          </p:grpSpPr>
          <p:sp>
            <p:nvSpPr>
              <p:cNvPr id="20" name="Rectangle 19"/>
              <p:cNvSpPr/>
              <p:nvPr/>
            </p:nvSpPr>
            <p:spPr>
              <a:xfrm>
                <a:off x="1051394" y="4958362"/>
                <a:ext cx="131127" cy="35755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249775" y="4958362"/>
                <a:ext cx="131127" cy="35755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0" name="Rectangle 89"/>
            <p:cNvSpPr/>
            <p:nvPr/>
          </p:nvSpPr>
          <p:spPr>
            <a:xfrm>
              <a:off x="923282" y="5331317"/>
              <a:ext cx="131127" cy="35755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921363" y="5835366"/>
              <a:ext cx="131127" cy="35755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849652" y="4345552"/>
              <a:ext cx="286500" cy="379833"/>
            </a:xfrm>
            <a:prstGeom prst="rect">
              <a:avLst/>
            </a:prstGeom>
          </p:spPr>
        </p:pic>
        <p:pic>
          <p:nvPicPr>
            <p:cNvPr id="22" name="Picture 21"/>
            <p:cNvPicPr>
              <a:picLocks noChangeAspect="1"/>
            </p:cNvPicPr>
            <p:nvPr/>
          </p:nvPicPr>
          <p:blipFill>
            <a:blip r:embed="rId4"/>
            <a:stretch>
              <a:fillRect/>
            </a:stretch>
          </p:blipFill>
          <p:spPr>
            <a:xfrm>
              <a:off x="849652" y="3875078"/>
              <a:ext cx="286500" cy="379833"/>
            </a:xfrm>
            <a:prstGeom prst="rect">
              <a:avLst/>
            </a:prstGeom>
          </p:spPr>
        </p:pic>
        <p:pic>
          <p:nvPicPr>
            <p:cNvPr id="24" name="Picture 23"/>
            <p:cNvPicPr>
              <a:picLocks noChangeAspect="1"/>
            </p:cNvPicPr>
            <p:nvPr/>
          </p:nvPicPr>
          <p:blipFill>
            <a:blip r:embed="rId5"/>
            <a:stretch>
              <a:fillRect/>
            </a:stretch>
          </p:blipFill>
          <p:spPr>
            <a:xfrm>
              <a:off x="652540" y="3383802"/>
              <a:ext cx="712987" cy="363118"/>
            </a:xfrm>
            <a:prstGeom prst="rect">
              <a:avLst/>
            </a:prstGeom>
          </p:spPr>
        </p:pic>
      </p:grpSp>
      <p:cxnSp>
        <p:nvCxnSpPr>
          <p:cNvPr id="127" name="Straight Connector 126"/>
          <p:cNvCxnSpPr>
            <a:cxnSpLocks/>
          </p:cNvCxnSpPr>
          <p:nvPr/>
        </p:nvCxnSpPr>
        <p:spPr>
          <a:xfrm flipH="1">
            <a:off x="4130094" y="1069699"/>
            <a:ext cx="1" cy="5550864"/>
          </a:xfrm>
          <a:prstGeom prst="line">
            <a:avLst/>
          </a:prstGeom>
          <a:ln w="28575">
            <a:solidFill>
              <a:schemeClr val="accent5"/>
            </a:solidFill>
            <a:prstDash val="dot"/>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cxnSpLocks/>
          </p:cNvCxnSpPr>
          <p:nvPr/>
        </p:nvCxnSpPr>
        <p:spPr>
          <a:xfrm flipH="1">
            <a:off x="7559726" y="1069699"/>
            <a:ext cx="1" cy="5550864"/>
          </a:xfrm>
          <a:prstGeom prst="line">
            <a:avLst/>
          </a:prstGeom>
          <a:ln w="28575">
            <a:solidFill>
              <a:schemeClr val="accent5"/>
            </a:solidFill>
            <a:prstDash val="dot"/>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347746" y="6255459"/>
            <a:ext cx="2948508" cy="392099"/>
            <a:chOff x="4459884" y="5400325"/>
            <a:chExt cx="2782601" cy="392099"/>
          </a:xfrm>
        </p:grpSpPr>
        <p:cxnSp>
          <p:nvCxnSpPr>
            <p:cNvPr id="5" name="Straight Connector 4"/>
            <p:cNvCxnSpPr>
              <a:cxnSpLocks/>
            </p:cNvCxnSpPr>
            <p:nvPr/>
          </p:nvCxnSpPr>
          <p:spPr>
            <a:xfrm>
              <a:off x="4459884" y="5400325"/>
              <a:ext cx="278260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a:off x="4459884" y="5792424"/>
              <a:ext cx="2782601"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8877576" y="1367604"/>
            <a:ext cx="1066997" cy="4697938"/>
            <a:chOff x="429657" y="1494983"/>
            <a:chExt cx="1066997" cy="4697938"/>
          </a:xfrm>
        </p:grpSpPr>
        <p:grpSp>
          <p:nvGrpSpPr>
            <p:cNvPr id="86" name="Group 85"/>
            <p:cNvGrpSpPr/>
            <p:nvPr/>
          </p:nvGrpSpPr>
          <p:grpSpPr>
            <a:xfrm>
              <a:off x="429657" y="1494983"/>
              <a:ext cx="1066997" cy="262254"/>
              <a:chOff x="1014325" y="1486358"/>
              <a:chExt cx="1066997" cy="262254"/>
            </a:xfrm>
            <a:solidFill>
              <a:schemeClr val="accent4"/>
            </a:solidFill>
          </p:grpSpPr>
          <p:sp>
            <p:nvSpPr>
              <p:cNvPr id="106" name="Star: 5 Points 15"/>
              <p:cNvSpPr/>
              <p:nvPr/>
            </p:nvSpPr>
            <p:spPr>
              <a:xfrm>
                <a:off x="1014325" y="1486358"/>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Star: 5 Points 74"/>
              <p:cNvSpPr/>
              <p:nvPr/>
            </p:nvSpPr>
            <p:spPr>
              <a:xfrm>
                <a:off x="1282573" y="1486358"/>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Star: 5 Points 75"/>
              <p:cNvSpPr/>
              <p:nvPr/>
            </p:nvSpPr>
            <p:spPr>
              <a:xfrm>
                <a:off x="1550821" y="1486358"/>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Star: 5 Points 76"/>
              <p:cNvSpPr/>
              <p:nvPr/>
            </p:nvSpPr>
            <p:spPr>
              <a:xfrm>
                <a:off x="1819068" y="1486358"/>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566778" y="1939153"/>
              <a:ext cx="798749" cy="262254"/>
              <a:chOff x="1151446" y="1943404"/>
              <a:chExt cx="798749" cy="262254"/>
            </a:xfrm>
            <a:solidFill>
              <a:schemeClr val="accent4"/>
            </a:solidFill>
          </p:grpSpPr>
          <p:sp>
            <p:nvSpPr>
              <p:cNvPr id="103" name="Star: 5 Points 78"/>
              <p:cNvSpPr/>
              <p:nvPr/>
            </p:nvSpPr>
            <p:spPr>
              <a:xfrm>
                <a:off x="1151446" y="1943404"/>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Star: 5 Points 79"/>
              <p:cNvSpPr/>
              <p:nvPr/>
            </p:nvSpPr>
            <p:spPr>
              <a:xfrm>
                <a:off x="1419694" y="1943404"/>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Star: 5 Points 80"/>
              <p:cNvSpPr/>
              <p:nvPr/>
            </p:nvSpPr>
            <p:spPr>
              <a:xfrm>
                <a:off x="1687941" y="1943404"/>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04618" y="2409201"/>
              <a:ext cx="530502" cy="262254"/>
              <a:chOff x="1289286" y="2496484"/>
              <a:chExt cx="530502" cy="262254"/>
            </a:xfrm>
            <a:solidFill>
              <a:schemeClr val="accent4"/>
            </a:solidFill>
          </p:grpSpPr>
          <p:sp>
            <p:nvSpPr>
              <p:cNvPr id="101" name="Star: 5 Points 81"/>
              <p:cNvSpPr/>
              <p:nvPr/>
            </p:nvSpPr>
            <p:spPr>
              <a:xfrm>
                <a:off x="1289286" y="2496484"/>
                <a:ext cx="262254" cy="262254"/>
              </a:xfrm>
              <a:prstGeom prst="star5">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Star: 5 Points 82"/>
              <p:cNvSpPr/>
              <p:nvPr/>
            </p:nvSpPr>
            <p:spPr>
              <a:xfrm>
                <a:off x="1557534" y="2496484"/>
                <a:ext cx="262254" cy="262254"/>
              </a:xfrm>
              <a:prstGeom prst="star5">
                <a:avLst>
                  <a:gd name="adj" fmla="val 16123"/>
                  <a:gd name="hf" fmla="val 105146"/>
                  <a:gd name="vf" fmla="val 110557"/>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Star: 5 Points 83"/>
            <p:cNvSpPr/>
            <p:nvPr/>
          </p:nvSpPr>
          <p:spPr>
            <a:xfrm>
              <a:off x="853301" y="2913753"/>
              <a:ext cx="262254" cy="262254"/>
            </a:xfrm>
            <a:prstGeom prst="star5">
              <a:avLst>
                <a:gd name="adj" fmla="val 16123"/>
                <a:gd name="hf" fmla="val 105146"/>
                <a:gd name="vf" fmla="val 110557"/>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3" name="Group 92"/>
            <p:cNvGrpSpPr/>
            <p:nvPr/>
          </p:nvGrpSpPr>
          <p:grpSpPr>
            <a:xfrm>
              <a:off x="829032" y="4820345"/>
              <a:ext cx="329508" cy="357555"/>
              <a:chOff x="1051394" y="4958362"/>
              <a:chExt cx="329508" cy="357555"/>
            </a:xfrm>
          </p:grpSpPr>
          <p:sp>
            <p:nvSpPr>
              <p:cNvPr id="99" name="Rectangle 98"/>
              <p:cNvSpPr/>
              <p:nvPr/>
            </p:nvSpPr>
            <p:spPr>
              <a:xfrm>
                <a:off x="1051394" y="4958362"/>
                <a:ext cx="131127" cy="35755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1249775" y="4958362"/>
                <a:ext cx="131127" cy="35755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4" name="Rectangle 93"/>
            <p:cNvSpPr/>
            <p:nvPr/>
          </p:nvSpPr>
          <p:spPr>
            <a:xfrm>
              <a:off x="923282" y="5331317"/>
              <a:ext cx="131127" cy="35755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929989" y="5835366"/>
              <a:ext cx="131127" cy="35755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6" name="Picture 95"/>
            <p:cNvPicPr>
              <a:picLocks noChangeAspect="1"/>
            </p:cNvPicPr>
            <p:nvPr/>
          </p:nvPicPr>
          <p:blipFill>
            <a:blip r:embed="rId3"/>
            <a:stretch>
              <a:fillRect/>
            </a:stretch>
          </p:blipFill>
          <p:spPr>
            <a:xfrm>
              <a:off x="849652" y="4345552"/>
              <a:ext cx="286500" cy="379833"/>
            </a:xfrm>
            <a:prstGeom prst="rect">
              <a:avLst/>
            </a:prstGeom>
          </p:spPr>
        </p:pic>
        <p:pic>
          <p:nvPicPr>
            <p:cNvPr id="97" name="Picture 96"/>
            <p:cNvPicPr>
              <a:picLocks noChangeAspect="1"/>
            </p:cNvPicPr>
            <p:nvPr/>
          </p:nvPicPr>
          <p:blipFill>
            <a:blip r:embed="rId4"/>
            <a:stretch>
              <a:fillRect/>
            </a:stretch>
          </p:blipFill>
          <p:spPr>
            <a:xfrm>
              <a:off x="849652" y="3875078"/>
              <a:ext cx="286500" cy="379833"/>
            </a:xfrm>
            <a:prstGeom prst="rect">
              <a:avLst/>
            </a:prstGeom>
          </p:spPr>
        </p:pic>
        <p:pic>
          <p:nvPicPr>
            <p:cNvPr id="98" name="Picture 97"/>
            <p:cNvPicPr>
              <a:picLocks noChangeAspect="1"/>
            </p:cNvPicPr>
            <p:nvPr/>
          </p:nvPicPr>
          <p:blipFill>
            <a:blip r:embed="rId5"/>
            <a:stretch>
              <a:fillRect/>
            </a:stretch>
          </p:blipFill>
          <p:spPr>
            <a:xfrm>
              <a:off x="652540" y="3383802"/>
              <a:ext cx="712987" cy="363118"/>
            </a:xfrm>
            <a:prstGeom prst="rect">
              <a:avLst/>
            </a:prstGeom>
          </p:spPr>
        </p:pic>
      </p:grpSp>
      <p:pic>
        <p:nvPicPr>
          <p:cNvPr id="110" name="Picture 109"/>
          <p:cNvPicPr>
            <a:picLocks noChangeAspect="1"/>
          </p:cNvPicPr>
          <p:nvPr/>
        </p:nvPicPr>
        <p:blipFill rotWithShape="1">
          <a:blip r:embed="rId6">
            <a:extLst>
              <a:ext uri="{28A0092B-C50C-407E-A947-70E740481C1C}">
                <a14:useLocalDpi xmlns:a14="http://schemas.microsoft.com/office/drawing/2010/main" val="0"/>
              </a:ext>
            </a:extLst>
          </a:blip>
          <a:srcRect l="71846" t="2719" b="8524"/>
          <a:stretch/>
        </p:blipFill>
        <p:spPr>
          <a:xfrm flipV="1">
            <a:off x="7899078" y="1335140"/>
            <a:ext cx="841349" cy="4849406"/>
          </a:xfrm>
          <a:prstGeom prst="rect">
            <a:avLst/>
          </a:prstGeom>
        </p:spPr>
      </p:pic>
    </p:spTree>
    <p:extLst>
      <p:ext uri="{BB962C8B-B14F-4D97-AF65-F5344CB8AC3E}">
        <p14:creationId xmlns:p14="http://schemas.microsoft.com/office/powerpoint/2010/main" val="228842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9"/>
          <p:cNvSpPr>
            <a:spLocks noGrp="1" noChangeArrowheads="1"/>
          </p:cNvSpPr>
          <p:nvPr>
            <p:ph type="title"/>
          </p:nvPr>
        </p:nvSpPr>
        <p:spPr>
          <a:xfrm>
            <a:off x="389568" y="0"/>
            <a:ext cx="11418887" cy="952976"/>
          </a:xfrm>
        </p:spPr>
        <p:txBody>
          <a:bodyPr/>
          <a:lstStyle/>
          <a:p>
            <a:pPr eaLnBrk="1" hangingPunct="1"/>
            <a:r>
              <a:rPr lang="en-US" altLang="en-US" dirty="0"/>
              <a:t>ENLISTED PERSONNEL INSIGNIA</a:t>
            </a:r>
          </a:p>
        </p:txBody>
      </p:sp>
      <p:pic>
        <p:nvPicPr>
          <p:cNvPr id="2" name="Picture 1"/>
          <p:cNvPicPr>
            <a:picLocks noChangeAspect="1"/>
          </p:cNvPicPr>
          <p:nvPr/>
        </p:nvPicPr>
        <p:blipFill>
          <a:blip r:embed="rId3"/>
          <a:stretch>
            <a:fillRect/>
          </a:stretch>
        </p:blipFill>
        <p:spPr>
          <a:xfrm>
            <a:off x="2082793" y="1957453"/>
            <a:ext cx="274429" cy="307167"/>
          </a:xfrm>
          <a:prstGeom prst="rect">
            <a:avLst/>
          </a:prstGeom>
        </p:spPr>
      </p:pic>
      <p:pic>
        <p:nvPicPr>
          <p:cNvPr id="3" name="Picture 2"/>
          <p:cNvPicPr>
            <a:picLocks noChangeAspect="1"/>
          </p:cNvPicPr>
          <p:nvPr/>
        </p:nvPicPr>
        <p:blipFill>
          <a:blip r:embed="rId4"/>
          <a:stretch>
            <a:fillRect/>
          </a:stretch>
        </p:blipFill>
        <p:spPr>
          <a:xfrm>
            <a:off x="2085464" y="3411675"/>
            <a:ext cx="274428" cy="390938"/>
          </a:xfrm>
          <a:prstGeom prst="rect">
            <a:avLst/>
          </a:prstGeom>
        </p:spPr>
      </p:pic>
      <p:pic>
        <p:nvPicPr>
          <p:cNvPr id="4" name="Picture 3"/>
          <p:cNvPicPr>
            <a:picLocks noChangeAspect="1"/>
          </p:cNvPicPr>
          <p:nvPr/>
        </p:nvPicPr>
        <p:blipFill>
          <a:blip r:embed="rId5"/>
          <a:stretch>
            <a:fillRect/>
          </a:stretch>
        </p:blipFill>
        <p:spPr>
          <a:xfrm>
            <a:off x="2088364" y="2404492"/>
            <a:ext cx="279080" cy="316474"/>
          </a:xfrm>
          <a:prstGeom prst="rect">
            <a:avLst/>
          </a:prstGeom>
        </p:spPr>
      </p:pic>
      <p:pic>
        <p:nvPicPr>
          <p:cNvPr id="5" name="Picture 4"/>
          <p:cNvPicPr>
            <a:picLocks noChangeAspect="1"/>
          </p:cNvPicPr>
          <p:nvPr/>
        </p:nvPicPr>
        <p:blipFill>
          <a:blip r:embed="rId6"/>
          <a:stretch>
            <a:fillRect/>
          </a:stretch>
        </p:blipFill>
        <p:spPr>
          <a:xfrm>
            <a:off x="2087444" y="2921547"/>
            <a:ext cx="269778" cy="335091"/>
          </a:xfrm>
          <a:prstGeom prst="rect">
            <a:avLst/>
          </a:prstGeom>
        </p:spPr>
      </p:pic>
      <p:pic>
        <p:nvPicPr>
          <p:cNvPr id="6" name="Picture 5"/>
          <p:cNvPicPr>
            <a:picLocks noChangeAspect="1"/>
          </p:cNvPicPr>
          <p:nvPr/>
        </p:nvPicPr>
        <p:blipFill>
          <a:blip r:embed="rId7"/>
          <a:stretch>
            <a:fillRect/>
          </a:stretch>
        </p:blipFill>
        <p:spPr>
          <a:xfrm>
            <a:off x="2080812" y="3936312"/>
            <a:ext cx="279080" cy="386285"/>
          </a:xfrm>
          <a:prstGeom prst="rect">
            <a:avLst/>
          </a:prstGeom>
        </p:spPr>
      </p:pic>
      <p:pic>
        <p:nvPicPr>
          <p:cNvPr id="7" name="Picture 6"/>
          <p:cNvPicPr>
            <a:picLocks noChangeAspect="1"/>
          </p:cNvPicPr>
          <p:nvPr/>
        </p:nvPicPr>
        <p:blipFill>
          <a:blip r:embed="rId8"/>
          <a:stretch>
            <a:fillRect/>
          </a:stretch>
        </p:blipFill>
        <p:spPr>
          <a:xfrm>
            <a:off x="2080812" y="4524946"/>
            <a:ext cx="279080" cy="442134"/>
          </a:xfrm>
          <a:prstGeom prst="rect">
            <a:avLst/>
          </a:prstGeom>
        </p:spPr>
      </p:pic>
      <p:grpSp>
        <p:nvGrpSpPr>
          <p:cNvPr id="18" name="Group 17"/>
          <p:cNvGrpSpPr/>
          <p:nvPr/>
        </p:nvGrpSpPr>
        <p:grpSpPr>
          <a:xfrm>
            <a:off x="1732045" y="5169429"/>
            <a:ext cx="630334" cy="460750"/>
            <a:chOff x="557500" y="5062670"/>
            <a:chExt cx="829189" cy="606105"/>
          </a:xfrm>
        </p:grpSpPr>
        <p:pic>
          <p:nvPicPr>
            <p:cNvPr id="8" name="Picture 7"/>
            <p:cNvPicPr>
              <a:picLocks noChangeAspect="1"/>
            </p:cNvPicPr>
            <p:nvPr/>
          </p:nvPicPr>
          <p:blipFill>
            <a:blip r:embed="rId9"/>
            <a:stretch>
              <a:fillRect/>
            </a:stretch>
          </p:blipFill>
          <p:spPr>
            <a:xfrm>
              <a:off x="1019566" y="5062670"/>
              <a:ext cx="367123" cy="606105"/>
            </a:xfrm>
            <a:prstGeom prst="rect">
              <a:avLst/>
            </a:prstGeom>
          </p:spPr>
        </p:pic>
        <p:pic>
          <p:nvPicPr>
            <p:cNvPr id="9" name="Picture 8"/>
            <p:cNvPicPr>
              <a:picLocks noChangeAspect="1"/>
            </p:cNvPicPr>
            <p:nvPr/>
          </p:nvPicPr>
          <p:blipFill>
            <a:blip r:embed="rId10"/>
            <a:stretch>
              <a:fillRect/>
            </a:stretch>
          </p:blipFill>
          <p:spPr>
            <a:xfrm>
              <a:off x="557500" y="5062670"/>
              <a:ext cx="367123" cy="581616"/>
            </a:xfrm>
            <a:prstGeom prst="rect">
              <a:avLst/>
            </a:prstGeom>
          </p:spPr>
        </p:pic>
      </p:grpSp>
      <p:grpSp>
        <p:nvGrpSpPr>
          <p:cNvPr id="13" name="Group 12"/>
          <p:cNvGrpSpPr/>
          <p:nvPr/>
        </p:nvGrpSpPr>
        <p:grpSpPr>
          <a:xfrm>
            <a:off x="1365981" y="5824303"/>
            <a:ext cx="993911" cy="457113"/>
            <a:chOff x="86263" y="5748917"/>
            <a:chExt cx="1307466" cy="601321"/>
          </a:xfrm>
        </p:grpSpPr>
        <p:pic>
          <p:nvPicPr>
            <p:cNvPr id="10" name="Picture 9"/>
            <p:cNvPicPr>
              <a:picLocks noChangeAspect="1"/>
            </p:cNvPicPr>
            <p:nvPr/>
          </p:nvPicPr>
          <p:blipFill>
            <a:blip r:embed="rId11"/>
            <a:stretch>
              <a:fillRect/>
            </a:stretch>
          </p:blipFill>
          <p:spPr>
            <a:xfrm>
              <a:off x="86263" y="5748917"/>
              <a:ext cx="379561" cy="601321"/>
            </a:xfrm>
            <a:prstGeom prst="rect">
              <a:avLst/>
            </a:prstGeom>
          </p:spPr>
        </p:pic>
        <p:pic>
          <p:nvPicPr>
            <p:cNvPr id="11" name="Picture 10"/>
            <p:cNvPicPr>
              <a:picLocks noChangeAspect="1"/>
            </p:cNvPicPr>
            <p:nvPr/>
          </p:nvPicPr>
          <p:blipFill>
            <a:blip r:embed="rId12"/>
            <a:stretch>
              <a:fillRect/>
            </a:stretch>
          </p:blipFill>
          <p:spPr>
            <a:xfrm>
              <a:off x="550216" y="5748917"/>
              <a:ext cx="379561" cy="601321"/>
            </a:xfrm>
            <a:prstGeom prst="rect">
              <a:avLst/>
            </a:prstGeom>
          </p:spPr>
        </p:pic>
        <p:pic>
          <p:nvPicPr>
            <p:cNvPr id="12" name="Picture 11"/>
            <p:cNvPicPr>
              <a:picLocks noChangeAspect="1"/>
            </p:cNvPicPr>
            <p:nvPr/>
          </p:nvPicPr>
          <p:blipFill>
            <a:blip r:embed="rId13"/>
            <a:stretch>
              <a:fillRect/>
            </a:stretch>
          </p:blipFill>
          <p:spPr>
            <a:xfrm>
              <a:off x="1014168" y="5748917"/>
              <a:ext cx="379561" cy="601321"/>
            </a:xfrm>
            <a:prstGeom prst="rect">
              <a:avLst/>
            </a:prstGeom>
          </p:spPr>
        </p:pic>
      </p:grpSp>
      <p:pic>
        <p:nvPicPr>
          <p:cNvPr id="14" name="Picture 13"/>
          <p:cNvPicPr>
            <a:picLocks noChangeAspect="1"/>
          </p:cNvPicPr>
          <p:nvPr/>
        </p:nvPicPr>
        <p:blipFill>
          <a:blip r:embed="rId14"/>
          <a:stretch>
            <a:fillRect/>
          </a:stretch>
        </p:blipFill>
        <p:spPr>
          <a:xfrm>
            <a:off x="7860759" y="1525897"/>
            <a:ext cx="234127" cy="239711"/>
          </a:xfrm>
          <a:prstGeom prst="rect">
            <a:avLst/>
          </a:prstGeom>
        </p:spPr>
      </p:pic>
      <p:pic>
        <p:nvPicPr>
          <p:cNvPr id="15" name="Picture 14"/>
          <p:cNvPicPr>
            <a:picLocks noChangeAspect="1"/>
          </p:cNvPicPr>
          <p:nvPr/>
        </p:nvPicPr>
        <p:blipFill>
          <a:blip r:embed="rId15"/>
          <a:stretch>
            <a:fillRect/>
          </a:stretch>
        </p:blipFill>
        <p:spPr>
          <a:xfrm>
            <a:off x="7860759" y="1987015"/>
            <a:ext cx="234127" cy="239711"/>
          </a:xfrm>
          <a:prstGeom prst="rect">
            <a:avLst/>
          </a:prstGeom>
        </p:spPr>
      </p:pic>
      <p:pic>
        <p:nvPicPr>
          <p:cNvPr id="16" name="Picture 15"/>
          <p:cNvPicPr>
            <a:picLocks noChangeAspect="1"/>
          </p:cNvPicPr>
          <p:nvPr/>
        </p:nvPicPr>
        <p:blipFill>
          <a:blip r:embed="rId16"/>
          <a:stretch>
            <a:fillRect/>
          </a:stretch>
        </p:blipFill>
        <p:spPr>
          <a:xfrm>
            <a:off x="7860759" y="2448133"/>
            <a:ext cx="234127" cy="239711"/>
          </a:xfrm>
          <a:prstGeom prst="rect">
            <a:avLst/>
          </a:prstGeom>
        </p:spPr>
      </p:pic>
      <p:pic>
        <p:nvPicPr>
          <p:cNvPr id="17" name="Picture 16"/>
          <p:cNvPicPr>
            <a:picLocks noChangeAspect="1"/>
          </p:cNvPicPr>
          <p:nvPr/>
        </p:nvPicPr>
        <p:blipFill>
          <a:blip r:embed="rId17"/>
          <a:stretch>
            <a:fillRect/>
          </a:stretch>
        </p:blipFill>
        <p:spPr>
          <a:xfrm>
            <a:off x="7866332" y="2943755"/>
            <a:ext cx="239571" cy="315982"/>
          </a:xfrm>
          <a:prstGeom prst="rect">
            <a:avLst/>
          </a:prstGeom>
        </p:spPr>
      </p:pic>
      <p:pic>
        <p:nvPicPr>
          <p:cNvPr id="19" name="Picture 18"/>
          <p:cNvPicPr>
            <a:picLocks noChangeAspect="1"/>
          </p:cNvPicPr>
          <p:nvPr/>
        </p:nvPicPr>
        <p:blipFill>
          <a:blip r:embed="rId18"/>
          <a:stretch>
            <a:fillRect/>
          </a:stretch>
        </p:blipFill>
        <p:spPr>
          <a:xfrm>
            <a:off x="7876960" y="3446640"/>
            <a:ext cx="245016" cy="359565"/>
          </a:xfrm>
          <a:prstGeom prst="rect">
            <a:avLst/>
          </a:prstGeom>
        </p:spPr>
      </p:pic>
      <p:pic>
        <p:nvPicPr>
          <p:cNvPr id="20" name="Picture 19"/>
          <p:cNvPicPr>
            <a:picLocks noChangeAspect="1"/>
          </p:cNvPicPr>
          <p:nvPr/>
        </p:nvPicPr>
        <p:blipFill>
          <a:blip r:embed="rId19"/>
          <a:stretch>
            <a:fillRect/>
          </a:stretch>
        </p:blipFill>
        <p:spPr>
          <a:xfrm>
            <a:off x="7911985" y="5194550"/>
            <a:ext cx="245016" cy="414045"/>
          </a:xfrm>
          <a:prstGeom prst="rect">
            <a:avLst/>
          </a:prstGeom>
        </p:spPr>
      </p:pic>
      <p:pic>
        <p:nvPicPr>
          <p:cNvPr id="21" name="Picture 20"/>
          <p:cNvPicPr>
            <a:picLocks noChangeAspect="1"/>
          </p:cNvPicPr>
          <p:nvPr/>
        </p:nvPicPr>
        <p:blipFill>
          <a:blip r:embed="rId20"/>
          <a:stretch>
            <a:fillRect/>
          </a:stretch>
        </p:blipFill>
        <p:spPr>
          <a:xfrm>
            <a:off x="7891963" y="4580890"/>
            <a:ext cx="245016" cy="392253"/>
          </a:xfrm>
          <a:prstGeom prst="rect">
            <a:avLst/>
          </a:prstGeom>
        </p:spPr>
      </p:pic>
      <p:pic>
        <p:nvPicPr>
          <p:cNvPr id="22" name="Picture 21"/>
          <p:cNvPicPr>
            <a:picLocks noChangeAspect="1"/>
          </p:cNvPicPr>
          <p:nvPr/>
        </p:nvPicPr>
        <p:blipFill>
          <a:blip r:embed="rId21"/>
          <a:stretch>
            <a:fillRect/>
          </a:stretch>
        </p:blipFill>
        <p:spPr>
          <a:xfrm>
            <a:off x="7512622" y="5890386"/>
            <a:ext cx="239571" cy="419493"/>
          </a:xfrm>
          <a:prstGeom prst="rect">
            <a:avLst/>
          </a:prstGeom>
        </p:spPr>
      </p:pic>
      <p:pic>
        <p:nvPicPr>
          <p:cNvPr id="23" name="Picture 22"/>
          <p:cNvPicPr>
            <a:picLocks noChangeAspect="1"/>
          </p:cNvPicPr>
          <p:nvPr/>
        </p:nvPicPr>
        <p:blipFill>
          <a:blip r:embed="rId22"/>
          <a:stretch>
            <a:fillRect/>
          </a:stretch>
        </p:blipFill>
        <p:spPr>
          <a:xfrm>
            <a:off x="7918541" y="5890386"/>
            <a:ext cx="239571" cy="419493"/>
          </a:xfrm>
          <a:prstGeom prst="rect">
            <a:avLst/>
          </a:prstGeom>
        </p:spPr>
      </p:pic>
      <p:sp>
        <p:nvSpPr>
          <p:cNvPr id="28" name="Text Box 15"/>
          <p:cNvSpPr txBox="1">
            <a:spLocks noChangeArrowheads="1"/>
          </p:cNvSpPr>
          <p:nvPr/>
        </p:nvSpPr>
        <p:spPr bwMode="auto">
          <a:xfrm>
            <a:off x="2919847" y="5859104"/>
            <a:ext cx="3046560" cy="50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Sergeant Major, Command Sergeant Major, Sergeant Major of the Army</a:t>
            </a:r>
          </a:p>
        </p:txBody>
      </p:sp>
      <p:sp>
        <p:nvSpPr>
          <p:cNvPr id="30" name="TextBox 29"/>
          <p:cNvSpPr txBox="1"/>
          <p:nvPr/>
        </p:nvSpPr>
        <p:spPr>
          <a:xfrm>
            <a:off x="389568" y="1069698"/>
            <a:ext cx="5249459" cy="338554"/>
          </a:xfrm>
          <a:prstGeom prst="rect">
            <a:avLst/>
          </a:prstGeom>
          <a:noFill/>
        </p:spPr>
        <p:txBody>
          <a:bodyPr wrap="square" lIns="0" rtlCol="0">
            <a:spAutoFit/>
          </a:bodyPr>
          <a:lstStyle/>
          <a:p>
            <a:r>
              <a:rPr lang="en-US" sz="1600" dirty="0">
                <a:latin typeface="Roboto Light" pitchFamily="2" charset="0"/>
                <a:ea typeface="Roboto Light" pitchFamily="2" charset="0"/>
              </a:rPr>
              <a:t>ARMY ENLISTED</a:t>
            </a:r>
          </a:p>
        </p:txBody>
      </p:sp>
      <p:sp>
        <p:nvSpPr>
          <p:cNvPr id="31" name="TextBox 30"/>
          <p:cNvSpPr txBox="1"/>
          <p:nvPr/>
        </p:nvSpPr>
        <p:spPr>
          <a:xfrm>
            <a:off x="6531466" y="1069698"/>
            <a:ext cx="3898435" cy="338554"/>
          </a:xfrm>
          <a:prstGeom prst="rect">
            <a:avLst/>
          </a:prstGeom>
          <a:noFill/>
        </p:spPr>
        <p:txBody>
          <a:bodyPr wrap="square" lIns="0" rtlCol="0">
            <a:spAutoFit/>
          </a:bodyPr>
          <a:lstStyle/>
          <a:p>
            <a:r>
              <a:rPr lang="en-US" sz="1600" dirty="0">
                <a:latin typeface="Roboto Light" pitchFamily="2" charset="0"/>
                <a:ea typeface="Roboto Light" pitchFamily="2" charset="0"/>
              </a:rPr>
              <a:t>NAVY &amp; COAST GUARD ENLISTED</a:t>
            </a:r>
          </a:p>
        </p:txBody>
      </p:sp>
      <p:cxnSp>
        <p:nvCxnSpPr>
          <p:cNvPr id="33" name="Straight Connector 32"/>
          <p:cNvCxnSpPr>
            <a:cxnSpLocks/>
          </p:cNvCxnSpPr>
          <p:nvPr/>
        </p:nvCxnSpPr>
        <p:spPr>
          <a:xfrm flipH="1">
            <a:off x="6131400" y="1069699"/>
            <a:ext cx="1" cy="5550864"/>
          </a:xfrm>
          <a:prstGeom prst="line">
            <a:avLst/>
          </a:prstGeom>
          <a:ln w="28575">
            <a:solidFill>
              <a:schemeClr val="accent5"/>
            </a:solidFill>
            <a:prstDash val="dot"/>
          </a:ln>
        </p:spPr>
        <p:style>
          <a:lnRef idx="1">
            <a:schemeClr val="accent1"/>
          </a:lnRef>
          <a:fillRef idx="0">
            <a:schemeClr val="accent1"/>
          </a:fillRef>
          <a:effectRef idx="0">
            <a:schemeClr val="accent1"/>
          </a:effectRef>
          <a:fontRef idx="minor">
            <a:schemeClr val="tx1"/>
          </a:fontRef>
        </p:style>
      </p:cxnSp>
      <p:sp>
        <p:nvSpPr>
          <p:cNvPr id="35" name="Text Box 15"/>
          <p:cNvSpPr txBox="1">
            <a:spLocks noChangeArrowheads="1"/>
          </p:cNvSpPr>
          <p:nvPr/>
        </p:nvSpPr>
        <p:spPr bwMode="auto">
          <a:xfrm>
            <a:off x="8676347" y="1528650"/>
            <a:ext cx="3108669" cy="486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500"/>
              </a:spcBef>
            </a:pPr>
            <a:r>
              <a:rPr lang="en-US" altLang="en-US" dirty="0"/>
              <a:t>Seaman Recruit</a:t>
            </a:r>
          </a:p>
          <a:p>
            <a:pPr>
              <a:spcBef>
                <a:spcPts val="1700"/>
              </a:spcBef>
            </a:pPr>
            <a:r>
              <a:rPr lang="en-US" altLang="en-US" dirty="0"/>
              <a:t>Seaman Apprentice</a:t>
            </a:r>
          </a:p>
          <a:p>
            <a:pPr>
              <a:spcBef>
                <a:spcPts val="2200"/>
              </a:spcBef>
            </a:pPr>
            <a:r>
              <a:rPr lang="en-US" altLang="en-US" dirty="0"/>
              <a:t>Seaman</a:t>
            </a:r>
          </a:p>
          <a:p>
            <a:pPr>
              <a:spcBef>
                <a:spcPts val="2600"/>
              </a:spcBef>
            </a:pPr>
            <a:r>
              <a:rPr lang="en-US" altLang="en-US" dirty="0"/>
              <a:t>Petty Officer Third Class</a:t>
            </a:r>
          </a:p>
          <a:p>
            <a:pPr>
              <a:spcBef>
                <a:spcPts val="2500"/>
              </a:spcBef>
            </a:pPr>
            <a:r>
              <a:rPr lang="en-US" altLang="en-US" dirty="0"/>
              <a:t>Petty Officer Second Class</a:t>
            </a:r>
          </a:p>
          <a:p>
            <a:pPr>
              <a:spcBef>
                <a:spcPts val="2500"/>
              </a:spcBef>
            </a:pPr>
            <a:r>
              <a:rPr lang="en-US" altLang="en-US" dirty="0"/>
              <a:t>Petty Officer First Class</a:t>
            </a:r>
          </a:p>
          <a:p>
            <a:pPr>
              <a:spcBef>
                <a:spcPts val="3300"/>
              </a:spcBef>
            </a:pPr>
            <a:r>
              <a:rPr lang="en-US" altLang="en-US" dirty="0"/>
              <a:t>Chief Petty Officer</a:t>
            </a:r>
          </a:p>
          <a:p>
            <a:pPr>
              <a:spcBef>
                <a:spcPts val="3400"/>
              </a:spcBef>
            </a:pPr>
            <a:r>
              <a:rPr lang="en-US" altLang="en-US" dirty="0"/>
              <a:t>Senior Chief Petty Officer</a:t>
            </a:r>
          </a:p>
          <a:p>
            <a:pPr>
              <a:spcBef>
                <a:spcPts val="3000"/>
              </a:spcBef>
            </a:pPr>
            <a:r>
              <a:rPr lang="en-US" altLang="en-US" dirty="0"/>
              <a:t>Master  Chief Petty Officer, Master Chief Petty Officer of the Navy</a:t>
            </a:r>
          </a:p>
        </p:txBody>
      </p:sp>
      <p:pic>
        <p:nvPicPr>
          <p:cNvPr id="24" name="Picture 23"/>
          <p:cNvPicPr>
            <a:picLocks noChangeAspect="1"/>
          </p:cNvPicPr>
          <p:nvPr/>
        </p:nvPicPr>
        <p:blipFill>
          <a:blip r:embed="rId23"/>
          <a:stretch>
            <a:fillRect/>
          </a:stretch>
        </p:blipFill>
        <p:spPr>
          <a:xfrm>
            <a:off x="7891964" y="3975856"/>
            <a:ext cx="245016" cy="392253"/>
          </a:xfrm>
          <a:prstGeom prst="rect">
            <a:avLst/>
          </a:prstGeom>
        </p:spPr>
      </p:pic>
      <p:sp>
        <p:nvSpPr>
          <p:cNvPr id="39" name="Text Box 15"/>
          <p:cNvSpPr txBox="1">
            <a:spLocks noChangeArrowheads="1"/>
          </p:cNvSpPr>
          <p:nvPr/>
        </p:nvSpPr>
        <p:spPr bwMode="auto">
          <a:xfrm>
            <a:off x="2919844" y="1951244"/>
            <a:ext cx="1830335"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Private</a:t>
            </a:r>
          </a:p>
        </p:txBody>
      </p:sp>
      <p:sp>
        <p:nvSpPr>
          <p:cNvPr id="40" name="Text Box 15"/>
          <p:cNvSpPr txBox="1">
            <a:spLocks noChangeArrowheads="1"/>
          </p:cNvSpPr>
          <p:nvPr/>
        </p:nvSpPr>
        <p:spPr bwMode="auto">
          <a:xfrm>
            <a:off x="2936184" y="2404346"/>
            <a:ext cx="2080778"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Private First Class</a:t>
            </a:r>
          </a:p>
        </p:txBody>
      </p:sp>
      <p:sp>
        <p:nvSpPr>
          <p:cNvPr id="41" name="Text Box 15"/>
          <p:cNvSpPr txBox="1">
            <a:spLocks noChangeArrowheads="1"/>
          </p:cNvSpPr>
          <p:nvPr/>
        </p:nvSpPr>
        <p:spPr bwMode="auto">
          <a:xfrm>
            <a:off x="2932149" y="2945134"/>
            <a:ext cx="1354651"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600"/>
              </a:spcBef>
            </a:pPr>
            <a:r>
              <a:rPr lang="en-US" altLang="en-US" dirty="0"/>
              <a:t>Corporal</a:t>
            </a:r>
          </a:p>
        </p:txBody>
      </p:sp>
      <p:sp>
        <p:nvSpPr>
          <p:cNvPr id="42" name="Text Box 15"/>
          <p:cNvSpPr txBox="1">
            <a:spLocks noChangeArrowheads="1"/>
          </p:cNvSpPr>
          <p:nvPr/>
        </p:nvSpPr>
        <p:spPr bwMode="auto">
          <a:xfrm>
            <a:off x="2919844" y="3481456"/>
            <a:ext cx="1830335"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600"/>
              </a:spcBef>
            </a:pPr>
            <a:r>
              <a:rPr lang="en-US" altLang="en-US" dirty="0"/>
              <a:t>Sergeant</a:t>
            </a:r>
          </a:p>
        </p:txBody>
      </p:sp>
      <p:sp>
        <p:nvSpPr>
          <p:cNvPr id="43" name="Text Box 15"/>
          <p:cNvSpPr txBox="1">
            <a:spLocks noChangeArrowheads="1"/>
          </p:cNvSpPr>
          <p:nvPr/>
        </p:nvSpPr>
        <p:spPr bwMode="auto">
          <a:xfrm>
            <a:off x="2919846" y="4004022"/>
            <a:ext cx="2265464"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Staff Sergeant</a:t>
            </a:r>
          </a:p>
        </p:txBody>
      </p:sp>
      <p:sp>
        <p:nvSpPr>
          <p:cNvPr id="44" name="Text Box 15"/>
          <p:cNvSpPr txBox="1">
            <a:spLocks noChangeArrowheads="1"/>
          </p:cNvSpPr>
          <p:nvPr/>
        </p:nvSpPr>
        <p:spPr bwMode="auto">
          <a:xfrm>
            <a:off x="2919846" y="4636957"/>
            <a:ext cx="2414227"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Sergeant First Class</a:t>
            </a:r>
          </a:p>
        </p:txBody>
      </p:sp>
      <p:sp>
        <p:nvSpPr>
          <p:cNvPr id="45" name="Text Box 15"/>
          <p:cNvSpPr txBox="1">
            <a:spLocks noChangeArrowheads="1"/>
          </p:cNvSpPr>
          <p:nvPr/>
        </p:nvSpPr>
        <p:spPr bwMode="auto">
          <a:xfrm>
            <a:off x="2925155" y="5225209"/>
            <a:ext cx="2932473"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First Sergeant, Master Sergeant</a:t>
            </a:r>
          </a:p>
        </p:txBody>
      </p:sp>
      <p:sp>
        <p:nvSpPr>
          <p:cNvPr id="46" name="Text Box 7"/>
          <p:cNvSpPr txBox="1">
            <a:spLocks noChangeArrowheads="1"/>
          </p:cNvSpPr>
          <p:nvPr/>
        </p:nvSpPr>
        <p:spPr bwMode="auto">
          <a:xfrm>
            <a:off x="315212" y="1533673"/>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E-1</a:t>
            </a:r>
          </a:p>
        </p:txBody>
      </p:sp>
      <p:sp>
        <p:nvSpPr>
          <p:cNvPr id="47" name="Text Box 7"/>
          <p:cNvSpPr txBox="1">
            <a:spLocks noChangeArrowheads="1"/>
          </p:cNvSpPr>
          <p:nvPr/>
        </p:nvSpPr>
        <p:spPr bwMode="auto">
          <a:xfrm>
            <a:off x="315212" y="1975882"/>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E-2</a:t>
            </a:r>
          </a:p>
        </p:txBody>
      </p:sp>
      <p:sp>
        <p:nvSpPr>
          <p:cNvPr id="48" name="Text Box 7"/>
          <p:cNvSpPr txBox="1">
            <a:spLocks noChangeArrowheads="1"/>
          </p:cNvSpPr>
          <p:nvPr/>
        </p:nvSpPr>
        <p:spPr bwMode="auto">
          <a:xfrm>
            <a:off x="315212" y="2436190"/>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E-3</a:t>
            </a:r>
          </a:p>
        </p:txBody>
      </p:sp>
      <p:sp>
        <p:nvSpPr>
          <p:cNvPr id="49" name="Text Box 7"/>
          <p:cNvSpPr txBox="1">
            <a:spLocks noChangeArrowheads="1"/>
          </p:cNvSpPr>
          <p:nvPr/>
        </p:nvSpPr>
        <p:spPr bwMode="auto">
          <a:xfrm>
            <a:off x="315212" y="2970684"/>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E-4</a:t>
            </a:r>
          </a:p>
        </p:txBody>
      </p:sp>
      <p:sp>
        <p:nvSpPr>
          <p:cNvPr id="50" name="Text Box 7"/>
          <p:cNvSpPr txBox="1">
            <a:spLocks noChangeArrowheads="1"/>
          </p:cNvSpPr>
          <p:nvPr/>
        </p:nvSpPr>
        <p:spPr bwMode="auto">
          <a:xfrm>
            <a:off x="315212" y="3503632"/>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E-5</a:t>
            </a:r>
          </a:p>
        </p:txBody>
      </p:sp>
      <p:sp>
        <p:nvSpPr>
          <p:cNvPr id="51" name="Text Box 7"/>
          <p:cNvSpPr txBox="1">
            <a:spLocks noChangeArrowheads="1"/>
          </p:cNvSpPr>
          <p:nvPr/>
        </p:nvSpPr>
        <p:spPr bwMode="auto">
          <a:xfrm>
            <a:off x="315212" y="4027615"/>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E-6</a:t>
            </a:r>
          </a:p>
        </p:txBody>
      </p:sp>
      <p:sp>
        <p:nvSpPr>
          <p:cNvPr id="52" name="Text Box 7"/>
          <p:cNvSpPr txBox="1">
            <a:spLocks noChangeArrowheads="1"/>
          </p:cNvSpPr>
          <p:nvPr/>
        </p:nvSpPr>
        <p:spPr bwMode="auto">
          <a:xfrm>
            <a:off x="315212" y="4649781"/>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E-7</a:t>
            </a:r>
          </a:p>
        </p:txBody>
      </p:sp>
      <p:sp>
        <p:nvSpPr>
          <p:cNvPr id="53" name="Text Box 7"/>
          <p:cNvSpPr txBox="1">
            <a:spLocks noChangeArrowheads="1"/>
          </p:cNvSpPr>
          <p:nvPr/>
        </p:nvSpPr>
        <p:spPr bwMode="auto">
          <a:xfrm>
            <a:off x="315212" y="5276591"/>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E-8</a:t>
            </a:r>
          </a:p>
        </p:txBody>
      </p:sp>
      <p:sp>
        <p:nvSpPr>
          <p:cNvPr id="54" name="Text Box 7"/>
          <p:cNvSpPr txBox="1">
            <a:spLocks noChangeArrowheads="1"/>
          </p:cNvSpPr>
          <p:nvPr/>
        </p:nvSpPr>
        <p:spPr bwMode="auto">
          <a:xfrm>
            <a:off x="315212" y="5982069"/>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E-9</a:t>
            </a:r>
          </a:p>
        </p:txBody>
      </p:sp>
      <p:sp>
        <p:nvSpPr>
          <p:cNvPr id="55" name="Text Box 15"/>
          <p:cNvSpPr txBox="1">
            <a:spLocks noChangeArrowheads="1"/>
          </p:cNvSpPr>
          <p:nvPr/>
        </p:nvSpPr>
        <p:spPr bwMode="auto">
          <a:xfrm>
            <a:off x="2919844" y="1510666"/>
            <a:ext cx="2833954"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No Insignia Private</a:t>
            </a:r>
          </a:p>
        </p:txBody>
      </p:sp>
      <p:sp>
        <p:nvSpPr>
          <p:cNvPr id="56" name="Text Box 7"/>
          <p:cNvSpPr txBox="1">
            <a:spLocks noChangeArrowheads="1"/>
          </p:cNvSpPr>
          <p:nvPr/>
        </p:nvSpPr>
        <p:spPr bwMode="auto">
          <a:xfrm>
            <a:off x="6468107" y="1533673"/>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E-1</a:t>
            </a:r>
          </a:p>
        </p:txBody>
      </p:sp>
      <p:sp>
        <p:nvSpPr>
          <p:cNvPr id="57" name="Text Box 7"/>
          <p:cNvSpPr txBox="1">
            <a:spLocks noChangeArrowheads="1"/>
          </p:cNvSpPr>
          <p:nvPr/>
        </p:nvSpPr>
        <p:spPr bwMode="auto">
          <a:xfrm>
            <a:off x="6468107" y="1975882"/>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E-2</a:t>
            </a:r>
          </a:p>
        </p:txBody>
      </p:sp>
      <p:sp>
        <p:nvSpPr>
          <p:cNvPr id="58" name="Text Box 7"/>
          <p:cNvSpPr txBox="1">
            <a:spLocks noChangeArrowheads="1"/>
          </p:cNvSpPr>
          <p:nvPr/>
        </p:nvSpPr>
        <p:spPr bwMode="auto">
          <a:xfrm>
            <a:off x="6468107" y="2462068"/>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E-3</a:t>
            </a:r>
          </a:p>
        </p:txBody>
      </p:sp>
      <p:sp>
        <p:nvSpPr>
          <p:cNvPr id="59" name="Text Box 7"/>
          <p:cNvSpPr txBox="1">
            <a:spLocks noChangeArrowheads="1"/>
          </p:cNvSpPr>
          <p:nvPr/>
        </p:nvSpPr>
        <p:spPr bwMode="auto">
          <a:xfrm>
            <a:off x="6468107" y="2987936"/>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E-4</a:t>
            </a:r>
          </a:p>
        </p:txBody>
      </p:sp>
      <p:sp>
        <p:nvSpPr>
          <p:cNvPr id="60" name="Text Box 7"/>
          <p:cNvSpPr txBox="1">
            <a:spLocks noChangeArrowheads="1"/>
          </p:cNvSpPr>
          <p:nvPr/>
        </p:nvSpPr>
        <p:spPr bwMode="auto">
          <a:xfrm>
            <a:off x="6468107" y="3486380"/>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E-5</a:t>
            </a:r>
          </a:p>
        </p:txBody>
      </p:sp>
      <p:sp>
        <p:nvSpPr>
          <p:cNvPr id="61" name="Text Box 7"/>
          <p:cNvSpPr txBox="1">
            <a:spLocks noChangeArrowheads="1"/>
          </p:cNvSpPr>
          <p:nvPr/>
        </p:nvSpPr>
        <p:spPr bwMode="auto">
          <a:xfrm>
            <a:off x="6468107" y="4018989"/>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E-6</a:t>
            </a:r>
          </a:p>
        </p:txBody>
      </p:sp>
      <p:sp>
        <p:nvSpPr>
          <p:cNvPr id="62" name="Text Box 7"/>
          <p:cNvSpPr txBox="1">
            <a:spLocks noChangeArrowheads="1"/>
          </p:cNvSpPr>
          <p:nvPr/>
        </p:nvSpPr>
        <p:spPr bwMode="auto">
          <a:xfrm>
            <a:off x="6468107" y="4667033"/>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E-7</a:t>
            </a:r>
          </a:p>
        </p:txBody>
      </p:sp>
      <p:sp>
        <p:nvSpPr>
          <p:cNvPr id="63" name="Text Box 7"/>
          <p:cNvSpPr txBox="1">
            <a:spLocks noChangeArrowheads="1"/>
          </p:cNvSpPr>
          <p:nvPr/>
        </p:nvSpPr>
        <p:spPr bwMode="auto">
          <a:xfrm>
            <a:off x="6468107" y="5276591"/>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E-8</a:t>
            </a:r>
          </a:p>
        </p:txBody>
      </p:sp>
      <p:sp>
        <p:nvSpPr>
          <p:cNvPr id="64" name="Text Box 7"/>
          <p:cNvSpPr txBox="1">
            <a:spLocks noChangeArrowheads="1"/>
          </p:cNvSpPr>
          <p:nvPr/>
        </p:nvSpPr>
        <p:spPr bwMode="auto">
          <a:xfrm>
            <a:off x="6468107" y="5982069"/>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E-9</a:t>
            </a:r>
          </a:p>
        </p:txBody>
      </p:sp>
      <p:cxnSp>
        <p:nvCxnSpPr>
          <p:cNvPr id="26" name="Straight Connector 25"/>
          <p:cNvCxnSpPr/>
          <p:nvPr/>
        </p:nvCxnSpPr>
        <p:spPr>
          <a:xfrm>
            <a:off x="389568" y="1864365"/>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9568" y="2312714"/>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9568" y="2823204"/>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89568" y="3342010"/>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9568" y="3876700"/>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9568" y="4425603"/>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89568" y="5054083"/>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89568" y="5718319"/>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21755" y="1864365"/>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21755" y="2312714"/>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321755" y="2823204"/>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321755" y="3342010"/>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321755" y="3876700"/>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21755" y="4425603"/>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321755" y="5054083"/>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21755" y="5718319"/>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51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3620902" y="1110784"/>
            <a:ext cx="181612" cy="51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endParaRPr lang="en-US" altLang="en-US" sz="2735">
              <a:solidFill>
                <a:schemeClr val="tx1"/>
              </a:solidFill>
              <a:latin typeface="Arial Black" panose="020B0A04020102020204" pitchFamily="34" charset="0"/>
            </a:endParaRPr>
          </a:p>
        </p:txBody>
      </p:sp>
      <p:sp>
        <p:nvSpPr>
          <p:cNvPr id="36872" name="Rectangle 10"/>
          <p:cNvSpPr>
            <a:spLocks noGrp="1" noChangeArrowheads="1"/>
          </p:cNvSpPr>
          <p:nvPr>
            <p:ph type="title"/>
          </p:nvPr>
        </p:nvSpPr>
        <p:spPr>
          <a:xfrm>
            <a:off x="389568" y="0"/>
            <a:ext cx="11418887" cy="952976"/>
          </a:xfrm>
        </p:spPr>
        <p:txBody>
          <a:bodyPr/>
          <a:lstStyle/>
          <a:p>
            <a:pPr eaLnBrk="1" hangingPunct="1"/>
            <a:r>
              <a:rPr lang="en-US" altLang="en-US" dirty="0"/>
              <a:t>ENLISTED PERSONNEL INSIGNIA</a:t>
            </a:r>
          </a:p>
        </p:txBody>
      </p:sp>
      <p:sp>
        <p:nvSpPr>
          <p:cNvPr id="7" name="Text Box 3"/>
          <p:cNvSpPr txBox="1">
            <a:spLocks noChangeArrowheads="1"/>
          </p:cNvSpPr>
          <p:nvPr/>
        </p:nvSpPr>
        <p:spPr bwMode="auto">
          <a:xfrm>
            <a:off x="4965043" y="1110784"/>
            <a:ext cx="181612" cy="51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endParaRPr lang="en-US" altLang="en-US" sz="2735">
              <a:solidFill>
                <a:schemeClr val="tx1"/>
              </a:solidFill>
              <a:latin typeface="Arial Black" panose="020B0A04020102020204" pitchFamily="34" charset="0"/>
            </a:endParaRPr>
          </a:p>
        </p:txBody>
      </p:sp>
      <p:sp>
        <p:nvSpPr>
          <p:cNvPr id="30" name="Text Box 15"/>
          <p:cNvSpPr txBox="1">
            <a:spLocks noChangeArrowheads="1"/>
          </p:cNvSpPr>
          <p:nvPr/>
        </p:nvSpPr>
        <p:spPr bwMode="auto">
          <a:xfrm>
            <a:off x="2943617" y="5762958"/>
            <a:ext cx="3046560" cy="70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Sergeant Major, Master Gunnery Sergeant, Sergeant Major of the Marine Corps</a:t>
            </a:r>
          </a:p>
        </p:txBody>
      </p:sp>
      <p:sp>
        <p:nvSpPr>
          <p:cNvPr id="31" name="TextBox 30"/>
          <p:cNvSpPr txBox="1"/>
          <p:nvPr/>
        </p:nvSpPr>
        <p:spPr>
          <a:xfrm>
            <a:off x="389568" y="1069698"/>
            <a:ext cx="2699861" cy="338554"/>
          </a:xfrm>
          <a:prstGeom prst="rect">
            <a:avLst/>
          </a:prstGeom>
          <a:noFill/>
        </p:spPr>
        <p:txBody>
          <a:bodyPr wrap="square" lIns="0" rtlCol="0">
            <a:spAutoFit/>
          </a:bodyPr>
          <a:lstStyle/>
          <a:p>
            <a:r>
              <a:rPr lang="en-US" sz="1600" dirty="0">
                <a:latin typeface="Roboto Light" pitchFamily="2" charset="0"/>
                <a:ea typeface="Roboto Light" pitchFamily="2" charset="0"/>
              </a:rPr>
              <a:t>MARINES ENLISTED</a:t>
            </a:r>
          </a:p>
        </p:txBody>
      </p:sp>
      <p:sp>
        <p:nvSpPr>
          <p:cNvPr id="32" name="TextBox 31"/>
          <p:cNvSpPr txBox="1"/>
          <p:nvPr/>
        </p:nvSpPr>
        <p:spPr>
          <a:xfrm>
            <a:off x="6513406" y="1069698"/>
            <a:ext cx="3925795" cy="338554"/>
          </a:xfrm>
          <a:prstGeom prst="rect">
            <a:avLst/>
          </a:prstGeom>
          <a:noFill/>
        </p:spPr>
        <p:txBody>
          <a:bodyPr wrap="square" lIns="0" rtlCol="0">
            <a:spAutoFit/>
          </a:bodyPr>
          <a:lstStyle/>
          <a:p>
            <a:r>
              <a:rPr lang="en-US" sz="1600">
                <a:latin typeface="Roboto Light" pitchFamily="2" charset="0"/>
                <a:ea typeface="Roboto Light" pitchFamily="2" charset="0"/>
              </a:rPr>
              <a:t>AIR FORCE </a:t>
            </a:r>
            <a:r>
              <a:rPr lang="en-US" sz="1600" dirty="0">
                <a:latin typeface="Roboto Light" pitchFamily="2" charset="0"/>
                <a:ea typeface="Roboto Light" pitchFamily="2" charset="0"/>
              </a:rPr>
              <a:t>ENLISTED</a:t>
            </a:r>
          </a:p>
        </p:txBody>
      </p:sp>
      <p:cxnSp>
        <p:nvCxnSpPr>
          <p:cNvPr id="33" name="Straight Connector 32"/>
          <p:cNvCxnSpPr>
            <a:cxnSpLocks/>
          </p:cNvCxnSpPr>
          <p:nvPr/>
        </p:nvCxnSpPr>
        <p:spPr>
          <a:xfrm flipH="1">
            <a:off x="6140700" y="1069699"/>
            <a:ext cx="1" cy="5550864"/>
          </a:xfrm>
          <a:prstGeom prst="line">
            <a:avLst/>
          </a:prstGeom>
          <a:ln w="28575">
            <a:solidFill>
              <a:schemeClr val="accent5"/>
            </a:solidFill>
            <a:prstDash val="dot"/>
          </a:ln>
        </p:spPr>
        <p:style>
          <a:lnRef idx="1">
            <a:schemeClr val="accent1"/>
          </a:lnRef>
          <a:fillRef idx="0">
            <a:schemeClr val="accent1"/>
          </a:fillRef>
          <a:effectRef idx="0">
            <a:schemeClr val="accent1"/>
          </a:effectRef>
          <a:fontRef idx="minor">
            <a:schemeClr val="tx1"/>
          </a:fontRef>
        </p:style>
      </p:cxnSp>
      <p:sp>
        <p:nvSpPr>
          <p:cNvPr id="34" name="Text Box 15"/>
          <p:cNvSpPr txBox="1">
            <a:spLocks noChangeArrowheads="1"/>
          </p:cNvSpPr>
          <p:nvPr/>
        </p:nvSpPr>
        <p:spPr bwMode="auto">
          <a:xfrm>
            <a:off x="8601479" y="1511398"/>
            <a:ext cx="3108669" cy="514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1800"/>
              </a:spcBef>
            </a:pPr>
            <a:r>
              <a:rPr lang="en-US" altLang="en-US" dirty="0"/>
              <a:t>No Insignia Airman Basic</a:t>
            </a:r>
          </a:p>
          <a:p>
            <a:pPr>
              <a:spcBef>
                <a:spcPts val="1800"/>
              </a:spcBef>
            </a:pPr>
            <a:r>
              <a:rPr lang="en-US" altLang="en-US" dirty="0"/>
              <a:t>Airman</a:t>
            </a:r>
          </a:p>
          <a:p>
            <a:pPr>
              <a:spcBef>
                <a:spcPts val="1400"/>
              </a:spcBef>
            </a:pPr>
            <a:r>
              <a:rPr lang="en-US" altLang="en-US" dirty="0"/>
              <a:t>Airman First Class</a:t>
            </a:r>
          </a:p>
          <a:p>
            <a:pPr>
              <a:spcBef>
                <a:spcPts val="1400"/>
              </a:spcBef>
            </a:pPr>
            <a:r>
              <a:rPr lang="en-US" altLang="en-US" dirty="0"/>
              <a:t>Senior Airman</a:t>
            </a:r>
          </a:p>
          <a:p>
            <a:pPr>
              <a:spcBef>
                <a:spcPts val="1800"/>
              </a:spcBef>
            </a:pPr>
            <a:r>
              <a:rPr lang="en-US" altLang="en-US" dirty="0"/>
              <a:t>Staff Sergeant</a:t>
            </a:r>
          </a:p>
          <a:p>
            <a:pPr>
              <a:spcBef>
                <a:spcPts val="1800"/>
              </a:spcBef>
            </a:pPr>
            <a:r>
              <a:rPr lang="en-US" altLang="en-US" dirty="0"/>
              <a:t>Technical Sergeant</a:t>
            </a:r>
          </a:p>
          <a:p>
            <a:r>
              <a:rPr lang="en-US" altLang="en-US" dirty="0"/>
              <a:t>First Sergeant, Master Sergeant</a:t>
            </a:r>
          </a:p>
          <a:p>
            <a:r>
              <a:rPr lang="en-US" altLang="en-US" dirty="0"/>
              <a:t>First Sergeant, Senior Master Sergeant</a:t>
            </a:r>
          </a:p>
          <a:p>
            <a:pPr>
              <a:spcBef>
                <a:spcPts val="3000"/>
              </a:spcBef>
            </a:pPr>
            <a:r>
              <a:rPr lang="en-US" altLang="en-US" dirty="0"/>
              <a:t>First Sergeant, Chief Master Sergeant</a:t>
            </a:r>
          </a:p>
          <a:p>
            <a:pPr>
              <a:spcBef>
                <a:spcPts val="1600"/>
              </a:spcBef>
            </a:pPr>
            <a:r>
              <a:rPr lang="en-US" altLang="en-US" dirty="0"/>
              <a:t>Chief Master Sergeant of the Air Force, Command Chief Master Sergeant</a:t>
            </a:r>
          </a:p>
        </p:txBody>
      </p:sp>
      <p:sp>
        <p:nvSpPr>
          <p:cNvPr id="36" name="Text Box 15"/>
          <p:cNvSpPr txBox="1">
            <a:spLocks noChangeArrowheads="1"/>
          </p:cNvSpPr>
          <p:nvPr/>
        </p:nvSpPr>
        <p:spPr bwMode="auto">
          <a:xfrm>
            <a:off x="2943614" y="1951244"/>
            <a:ext cx="1830335"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Private First Class</a:t>
            </a:r>
          </a:p>
        </p:txBody>
      </p:sp>
      <p:sp>
        <p:nvSpPr>
          <p:cNvPr id="37" name="Text Box 15"/>
          <p:cNvSpPr txBox="1">
            <a:spLocks noChangeArrowheads="1"/>
          </p:cNvSpPr>
          <p:nvPr/>
        </p:nvSpPr>
        <p:spPr bwMode="auto">
          <a:xfrm>
            <a:off x="2959954" y="2404346"/>
            <a:ext cx="2080778"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Lance Corporal</a:t>
            </a:r>
          </a:p>
        </p:txBody>
      </p:sp>
      <p:sp>
        <p:nvSpPr>
          <p:cNvPr id="38" name="Text Box 15"/>
          <p:cNvSpPr txBox="1">
            <a:spLocks noChangeArrowheads="1"/>
          </p:cNvSpPr>
          <p:nvPr/>
        </p:nvSpPr>
        <p:spPr bwMode="auto">
          <a:xfrm>
            <a:off x="2955919" y="2884752"/>
            <a:ext cx="1354651"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600"/>
              </a:spcBef>
            </a:pPr>
            <a:r>
              <a:rPr lang="en-US" altLang="en-US" dirty="0"/>
              <a:t>Corporal</a:t>
            </a:r>
          </a:p>
        </p:txBody>
      </p:sp>
      <p:sp>
        <p:nvSpPr>
          <p:cNvPr id="39" name="Text Box 15"/>
          <p:cNvSpPr txBox="1">
            <a:spLocks noChangeArrowheads="1"/>
          </p:cNvSpPr>
          <p:nvPr/>
        </p:nvSpPr>
        <p:spPr bwMode="auto">
          <a:xfrm>
            <a:off x="2943614" y="3412448"/>
            <a:ext cx="1830335"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600"/>
              </a:spcBef>
            </a:pPr>
            <a:r>
              <a:rPr lang="en-US" altLang="en-US" dirty="0"/>
              <a:t>Sergeant</a:t>
            </a:r>
          </a:p>
        </p:txBody>
      </p:sp>
      <p:sp>
        <p:nvSpPr>
          <p:cNvPr id="40" name="Text Box 15"/>
          <p:cNvSpPr txBox="1">
            <a:spLocks noChangeArrowheads="1"/>
          </p:cNvSpPr>
          <p:nvPr/>
        </p:nvSpPr>
        <p:spPr bwMode="auto">
          <a:xfrm>
            <a:off x="2943616" y="3995396"/>
            <a:ext cx="2265464"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Staff Sergeant</a:t>
            </a:r>
          </a:p>
        </p:txBody>
      </p:sp>
      <p:sp>
        <p:nvSpPr>
          <p:cNvPr id="41" name="Text Box 15"/>
          <p:cNvSpPr txBox="1">
            <a:spLocks noChangeArrowheads="1"/>
          </p:cNvSpPr>
          <p:nvPr/>
        </p:nvSpPr>
        <p:spPr bwMode="auto">
          <a:xfrm>
            <a:off x="2943616" y="4593827"/>
            <a:ext cx="2414227"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Gunnery Sergeant</a:t>
            </a:r>
          </a:p>
        </p:txBody>
      </p:sp>
      <p:sp>
        <p:nvSpPr>
          <p:cNvPr id="42" name="Text Box 15"/>
          <p:cNvSpPr txBox="1">
            <a:spLocks noChangeArrowheads="1"/>
          </p:cNvSpPr>
          <p:nvPr/>
        </p:nvSpPr>
        <p:spPr bwMode="auto">
          <a:xfrm>
            <a:off x="2948925" y="5268339"/>
            <a:ext cx="2932473"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First Sergeant, Master Sergeant</a:t>
            </a:r>
          </a:p>
        </p:txBody>
      </p:sp>
      <p:sp>
        <p:nvSpPr>
          <p:cNvPr id="43" name="Text Box 7"/>
          <p:cNvSpPr txBox="1">
            <a:spLocks noChangeArrowheads="1"/>
          </p:cNvSpPr>
          <p:nvPr/>
        </p:nvSpPr>
        <p:spPr bwMode="auto">
          <a:xfrm>
            <a:off x="307616" y="1525047"/>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E-1</a:t>
            </a:r>
          </a:p>
        </p:txBody>
      </p:sp>
      <p:sp>
        <p:nvSpPr>
          <p:cNvPr id="44" name="Text Box 7"/>
          <p:cNvSpPr txBox="1">
            <a:spLocks noChangeArrowheads="1"/>
          </p:cNvSpPr>
          <p:nvPr/>
        </p:nvSpPr>
        <p:spPr bwMode="auto">
          <a:xfrm>
            <a:off x="307616" y="1967256"/>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E-2</a:t>
            </a:r>
          </a:p>
        </p:txBody>
      </p:sp>
      <p:sp>
        <p:nvSpPr>
          <p:cNvPr id="45" name="Text Box 7"/>
          <p:cNvSpPr txBox="1">
            <a:spLocks noChangeArrowheads="1"/>
          </p:cNvSpPr>
          <p:nvPr/>
        </p:nvSpPr>
        <p:spPr bwMode="auto">
          <a:xfrm>
            <a:off x="307616" y="2436190"/>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E-3</a:t>
            </a:r>
          </a:p>
        </p:txBody>
      </p:sp>
      <p:sp>
        <p:nvSpPr>
          <p:cNvPr id="46" name="Text Box 7"/>
          <p:cNvSpPr txBox="1">
            <a:spLocks noChangeArrowheads="1"/>
          </p:cNvSpPr>
          <p:nvPr/>
        </p:nvSpPr>
        <p:spPr bwMode="auto">
          <a:xfrm>
            <a:off x="307616" y="2910302"/>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E-4</a:t>
            </a:r>
          </a:p>
        </p:txBody>
      </p:sp>
      <p:sp>
        <p:nvSpPr>
          <p:cNvPr id="47" name="Text Box 7"/>
          <p:cNvSpPr txBox="1">
            <a:spLocks noChangeArrowheads="1"/>
          </p:cNvSpPr>
          <p:nvPr/>
        </p:nvSpPr>
        <p:spPr bwMode="auto">
          <a:xfrm>
            <a:off x="307616" y="3443250"/>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E-5</a:t>
            </a:r>
          </a:p>
        </p:txBody>
      </p:sp>
      <p:sp>
        <p:nvSpPr>
          <p:cNvPr id="48" name="Text Box 7"/>
          <p:cNvSpPr txBox="1">
            <a:spLocks noChangeArrowheads="1"/>
          </p:cNvSpPr>
          <p:nvPr/>
        </p:nvSpPr>
        <p:spPr bwMode="auto">
          <a:xfrm>
            <a:off x="307616" y="4018989"/>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E-6</a:t>
            </a:r>
          </a:p>
        </p:txBody>
      </p:sp>
      <p:sp>
        <p:nvSpPr>
          <p:cNvPr id="49" name="Text Box 7"/>
          <p:cNvSpPr txBox="1">
            <a:spLocks noChangeArrowheads="1"/>
          </p:cNvSpPr>
          <p:nvPr/>
        </p:nvSpPr>
        <p:spPr bwMode="auto">
          <a:xfrm>
            <a:off x="307616" y="4615277"/>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E-7</a:t>
            </a:r>
          </a:p>
        </p:txBody>
      </p:sp>
      <p:sp>
        <p:nvSpPr>
          <p:cNvPr id="50" name="Text Box 7"/>
          <p:cNvSpPr txBox="1">
            <a:spLocks noChangeArrowheads="1"/>
          </p:cNvSpPr>
          <p:nvPr/>
        </p:nvSpPr>
        <p:spPr bwMode="auto">
          <a:xfrm>
            <a:off x="307616" y="5293843"/>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E-8</a:t>
            </a:r>
          </a:p>
        </p:txBody>
      </p:sp>
      <p:sp>
        <p:nvSpPr>
          <p:cNvPr id="51" name="Text Box 7"/>
          <p:cNvSpPr txBox="1">
            <a:spLocks noChangeArrowheads="1"/>
          </p:cNvSpPr>
          <p:nvPr/>
        </p:nvSpPr>
        <p:spPr bwMode="auto">
          <a:xfrm>
            <a:off x="307616" y="5989435"/>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E-9</a:t>
            </a:r>
          </a:p>
        </p:txBody>
      </p:sp>
      <p:sp>
        <p:nvSpPr>
          <p:cNvPr id="52" name="Text Box 15"/>
          <p:cNvSpPr txBox="1">
            <a:spLocks noChangeArrowheads="1"/>
          </p:cNvSpPr>
          <p:nvPr/>
        </p:nvSpPr>
        <p:spPr bwMode="auto">
          <a:xfrm>
            <a:off x="2943614" y="1510666"/>
            <a:ext cx="2833954" cy="2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ts val="1600"/>
              </a:lnSpc>
              <a:spcBef>
                <a:spcPts val="2400"/>
              </a:spcBef>
              <a:buClrTx/>
              <a:buFontTx/>
              <a:buNone/>
              <a:defRPr sz="1400">
                <a:solidFill>
                  <a:schemeClr val="bg1"/>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spcBef>
                <a:spcPts val="2800"/>
              </a:spcBef>
            </a:pPr>
            <a:r>
              <a:rPr lang="en-US" altLang="en-US" dirty="0"/>
              <a:t>No Insignia Private</a:t>
            </a:r>
          </a:p>
        </p:txBody>
      </p:sp>
      <p:sp>
        <p:nvSpPr>
          <p:cNvPr id="53" name="Text Box 7"/>
          <p:cNvSpPr txBox="1">
            <a:spLocks noChangeArrowheads="1"/>
          </p:cNvSpPr>
          <p:nvPr/>
        </p:nvSpPr>
        <p:spPr bwMode="auto">
          <a:xfrm>
            <a:off x="6434920" y="1543059"/>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E-1</a:t>
            </a:r>
          </a:p>
        </p:txBody>
      </p:sp>
      <p:sp>
        <p:nvSpPr>
          <p:cNvPr id="54" name="Text Box 7"/>
          <p:cNvSpPr txBox="1">
            <a:spLocks noChangeArrowheads="1"/>
          </p:cNvSpPr>
          <p:nvPr/>
        </p:nvSpPr>
        <p:spPr bwMode="auto">
          <a:xfrm>
            <a:off x="6434920" y="1956622"/>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E-2</a:t>
            </a:r>
          </a:p>
        </p:txBody>
      </p:sp>
      <p:sp>
        <p:nvSpPr>
          <p:cNvPr id="55" name="Text Box 7"/>
          <p:cNvSpPr txBox="1">
            <a:spLocks noChangeArrowheads="1"/>
          </p:cNvSpPr>
          <p:nvPr/>
        </p:nvSpPr>
        <p:spPr bwMode="auto">
          <a:xfrm>
            <a:off x="6434920" y="2353775"/>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E-3</a:t>
            </a:r>
          </a:p>
        </p:txBody>
      </p:sp>
      <p:sp>
        <p:nvSpPr>
          <p:cNvPr id="56" name="Text Box 7"/>
          <p:cNvSpPr txBox="1">
            <a:spLocks noChangeArrowheads="1"/>
          </p:cNvSpPr>
          <p:nvPr/>
        </p:nvSpPr>
        <p:spPr bwMode="auto">
          <a:xfrm>
            <a:off x="6434920" y="2731990"/>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E-4</a:t>
            </a:r>
          </a:p>
        </p:txBody>
      </p:sp>
      <p:sp>
        <p:nvSpPr>
          <p:cNvPr id="57" name="Text Box 7"/>
          <p:cNvSpPr txBox="1">
            <a:spLocks noChangeArrowheads="1"/>
          </p:cNvSpPr>
          <p:nvPr/>
        </p:nvSpPr>
        <p:spPr bwMode="auto">
          <a:xfrm>
            <a:off x="6434920" y="3151291"/>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E-5</a:t>
            </a:r>
          </a:p>
        </p:txBody>
      </p:sp>
      <p:sp>
        <p:nvSpPr>
          <p:cNvPr id="58" name="Text Box 7"/>
          <p:cNvSpPr txBox="1">
            <a:spLocks noChangeArrowheads="1"/>
          </p:cNvSpPr>
          <p:nvPr/>
        </p:nvSpPr>
        <p:spPr bwMode="auto">
          <a:xfrm>
            <a:off x="6434920" y="3602989"/>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E-6</a:t>
            </a:r>
          </a:p>
        </p:txBody>
      </p:sp>
      <p:sp>
        <p:nvSpPr>
          <p:cNvPr id="59" name="Text Box 7"/>
          <p:cNvSpPr txBox="1">
            <a:spLocks noChangeArrowheads="1"/>
          </p:cNvSpPr>
          <p:nvPr/>
        </p:nvSpPr>
        <p:spPr bwMode="auto">
          <a:xfrm>
            <a:off x="6434920" y="4095518"/>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E-7</a:t>
            </a:r>
          </a:p>
        </p:txBody>
      </p:sp>
      <p:sp>
        <p:nvSpPr>
          <p:cNvPr id="60" name="Text Box 7"/>
          <p:cNvSpPr txBox="1">
            <a:spLocks noChangeArrowheads="1"/>
          </p:cNvSpPr>
          <p:nvPr/>
        </p:nvSpPr>
        <p:spPr bwMode="auto">
          <a:xfrm>
            <a:off x="6434920" y="4685059"/>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E-8</a:t>
            </a:r>
          </a:p>
        </p:txBody>
      </p:sp>
      <p:sp>
        <p:nvSpPr>
          <p:cNvPr id="61" name="Text Box 7"/>
          <p:cNvSpPr txBox="1">
            <a:spLocks noChangeArrowheads="1"/>
          </p:cNvSpPr>
          <p:nvPr/>
        </p:nvSpPr>
        <p:spPr bwMode="auto">
          <a:xfrm>
            <a:off x="6434920" y="5399414"/>
            <a:ext cx="599650" cy="2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400"/>
              </a:lnSpc>
              <a:spcBef>
                <a:spcPts val="3000"/>
              </a:spcBef>
              <a:buClrTx/>
              <a:buFontTx/>
              <a:buNone/>
            </a:pPr>
            <a:r>
              <a:rPr lang="en-US" altLang="en-US" sz="1400" dirty="0">
                <a:solidFill>
                  <a:schemeClr val="tx1"/>
                </a:solidFill>
                <a:latin typeface="Roboto Light" pitchFamily="2" charset="0"/>
                <a:ea typeface="Roboto Light" pitchFamily="2" charset="0"/>
              </a:rPr>
              <a:t>E-9</a:t>
            </a:r>
          </a:p>
        </p:txBody>
      </p:sp>
      <p:pic>
        <p:nvPicPr>
          <p:cNvPr id="3" name="Picture 2"/>
          <p:cNvPicPr>
            <a:picLocks noChangeAspect="1"/>
          </p:cNvPicPr>
          <p:nvPr/>
        </p:nvPicPr>
        <p:blipFill>
          <a:blip r:embed="rId3"/>
          <a:stretch>
            <a:fillRect/>
          </a:stretch>
        </p:blipFill>
        <p:spPr>
          <a:xfrm>
            <a:off x="2184590" y="1975682"/>
            <a:ext cx="289476" cy="259155"/>
          </a:xfrm>
          <a:prstGeom prst="rect">
            <a:avLst/>
          </a:prstGeom>
        </p:spPr>
      </p:pic>
      <p:pic>
        <p:nvPicPr>
          <p:cNvPr id="4" name="Picture 3"/>
          <p:cNvPicPr>
            <a:picLocks noChangeAspect="1"/>
          </p:cNvPicPr>
          <p:nvPr/>
        </p:nvPicPr>
        <p:blipFill>
          <a:blip r:embed="rId4"/>
          <a:stretch>
            <a:fillRect/>
          </a:stretch>
        </p:blipFill>
        <p:spPr>
          <a:xfrm>
            <a:off x="2185699" y="2417657"/>
            <a:ext cx="294555" cy="304889"/>
          </a:xfrm>
          <a:prstGeom prst="rect">
            <a:avLst/>
          </a:prstGeom>
        </p:spPr>
      </p:pic>
      <p:pic>
        <p:nvPicPr>
          <p:cNvPr id="5" name="Picture 4"/>
          <p:cNvPicPr>
            <a:picLocks noChangeAspect="1"/>
          </p:cNvPicPr>
          <p:nvPr/>
        </p:nvPicPr>
        <p:blipFill>
          <a:blip r:embed="rId5"/>
          <a:stretch>
            <a:fillRect/>
          </a:stretch>
        </p:blipFill>
        <p:spPr>
          <a:xfrm>
            <a:off x="2180490" y="2905366"/>
            <a:ext cx="289476" cy="360785"/>
          </a:xfrm>
          <a:prstGeom prst="rect">
            <a:avLst/>
          </a:prstGeom>
        </p:spPr>
      </p:pic>
      <p:pic>
        <p:nvPicPr>
          <p:cNvPr id="6" name="Picture 5"/>
          <p:cNvPicPr>
            <a:picLocks noChangeAspect="1"/>
          </p:cNvPicPr>
          <p:nvPr/>
        </p:nvPicPr>
        <p:blipFill>
          <a:blip r:embed="rId6"/>
          <a:stretch>
            <a:fillRect/>
          </a:stretch>
        </p:blipFill>
        <p:spPr>
          <a:xfrm>
            <a:off x="2176926" y="3423093"/>
            <a:ext cx="294555" cy="401438"/>
          </a:xfrm>
          <a:prstGeom prst="rect">
            <a:avLst/>
          </a:prstGeom>
        </p:spPr>
      </p:pic>
      <p:pic>
        <p:nvPicPr>
          <p:cNvPr id="62" name="Picture 61"/>
          <p:cNvPicPr>
            <a:picLocks noChangeAspect="1"/>
          </p:cNvPicPr>
          <p:nvPr/>
        </p:nvPicPr>
        <p:blipFill>
          <a:blip r:embed="rId7"/>
          <a:stretch>
            <a:fillRect/>
          </a:stretch>
        </p:blipFill>
        <p:spPr>
          <a:xfrm>
            <a:off x="2171371" y="3946969"/>
            <a:ext cx="289476" cy="406518"/>
          </a:xfrm>
          <a:prstGeom prst="rect">
            <a:avLst/>
          </a:prstGeom>
        </p:spPr>
      </p:pic>
      <p:pic>
        <p:nvPicPr>
          <p:cNvPr id="63" name="Picture 62"/>
          <p:cNvPicPr>
            <a:picLocks noChangeAspect="1"/>
          </p:cNvPicPr>
          <p:nvPr/>
        </p:nvPicPr>
        <p:blipFill>
          <a:blip r:embed="rId8"/>
          <a:stretch>
            <a:fillRect/>
          </a:stretch>
        </p:blipFill>
        <p:spPr>
          <a:xfrm>
            <a:off x="2171370" y="4519055"/>
            <a:ext cx="289476" cy="462415"/>
          </a:xfrm>
          <a:prstGeom prst="rect">
            <a:avLst/>
          </a:prstGeom>
        </p:spPr>
      </p:pic>
      <p:pic>
        <p:nvPicPr>
          <p:cNvPr id="36864" name="Picture 36863"/>
          <p:cNvPicPr>
            <a:picLocks noChangeAspect="1"/>
          </p:cNvPicPr>
          <p:nvPr/>
        </p:nvPicPr>
        <p:blipFill>
          <a:blip r:embed="rId9"/>
          <a:stretch>
            <a:fillRect/>
          </a:stretch>
        </p:blipFill>
        <p:spPr>
          <a:xfrm>
            <a:off x="2169430" y="5147038"/>
            <a:ext cx="289476" cy="513228"/>
          </a:xfrm>
          <a:prstGeom prst="rect">
            <a:avLst/>
          </a:prstGeom>
        </p:spPr>
      </p:pic>
      <p:pic>
        <p:nvPicPr>
          <p:cNvPr id="36865" name="Picture 36864"/>
          <p:cNvPicPr>
            <a:picLocks noChangeAspect="1"/>
          </p:cNvPicPr>
          <p:nvPr/>
        </p:nvPicPr>
        <p:blipFill>
          <a:blip r:embed="rId10"/>
          <a:stretch>
            <a:fillRect/>
          </a:stretch>
        </p:blipFill>
        <p:spPr>
          <a:xfrm>
            <a:off x="1708562" y="5142316"/>
            <a:ext cx="294555" cy="513230"/>
          </a:xfrm>
          <a:prstGeom prst="rect">
            <a:avLst/>
          </a:prstGeom>
        </p:spPr>
      </p:pic>
      <p:pic>
        <p:nvPicPr>
          <p:cNvPr id="36866" name="Picture 36865"/>
          <p:cNvPicPr>
            <a:picLocks noChangeAspect="1"/>
          </p:cNvPicPr>
          <p:nvPr/>
        </p:nvPicPr>
        <p:blipFill>
          <a:blip r:embed="rId11"/>
          <a:stretch>
            <a:fillRect/>
          </a:stretch>
        </p:blipFill>
        <p:spPr>
          <a:xfrm>
            <a:off x="1408614" y="5791332"/>
            <a:ext cx="289476" cy="558962"/>
          </a:xfrm>
          <a:prstGeom prst="rect">
            <a:avLst/>
          </a:prstGeom>
        </p:spPr>
      </p:pic>
      <p:pic>
        <p:nvPicPr>
          <p:cNvPr id="36870" name="Picture 36869"/>
          <p:cNvPicPr>
            <a:picLocks noChangeAspect="1"/>
          </p:cNvPicPr>
          <p:nvPr/>
        </p:nvPicPr>
        <p:blipFill>
          <a:blip r:embed="rId12"/>
          <a:stretch>
            <a:fillRect/>
          </a:stretch>
        </p:blipFill>
        <p:spPr>
          <a:xfrm>
            <a:off x="1791685" y="5791332"/>
            <a:ext cx="289476" cy="558962"/>
          </a:xfrm>
          <a:prstGeom prst="rect">
            <a:avLst/>
          </a:prstGeom>
        </p:spPr>
      </p:pic>
      <p:pic>
        <p:nvPicPr>
          <p:cNvPr id="36873" name="Picture 36872"/>
          <p:cNvPicPr>
            <a:picLocks noChangeAspect="1"/>
          </p:cNvPicPr>
          <p:nvPr/>
        </p:nvPicPr>
        <p:blipFill>
          <a:blip r:embed="rId13"/>
          <a:stretch>
            <a:fillRect/>
          </a:stretch>
        </p:blipFill>
        <p:spPr>
          <a:xfrm>
            <a:off x="2174757" y="5791331"/>
            <a:ext cx="294555" cy="558964"/>
          </a:xfrm>
          <a:prstGeom prst="rect">
            <a:avLst/>
          </a:prstGeom>
        </p:spPr>
      </p:pic>
      <p:pic>
        <p:nvPicPr>
          <p:cNvPr id="36875" name="Picture 36874"/>
          <p:cNvPicPr>
            <a:picLocks noChangeAspect="1"/>
          </p:cNvPicPr>
          <p:nvPr/>
        </p:nvPicPr>
        <p:blipFill>
          <a:blip r:embed="rId14"/>
          <a:stretch>
            <a:fillRect/>
          </a:stretch>
        </p:blipFill>
        <p:spPr>
          <a:xfrm>
            <a:off x="7968415" y="2001287"/>
            <a:ext cx="306665" cy="159905"/>
          </a:xfrm>
          <a:prstGeom prst="rect">
            <a:avLst/>
          </a:prstGeom>
        </p:spPr>
      </p:pic>
      <p:pic>
        <p:nvPicPr>
          <p:cNvPr id="36876" name="Picture 36875"/>
          <p:cNvPicPr>
            <a:picLocks noChangeAspect="1"/>
          </p:cNvPicPr>
          <p:nvPr/>
        </p:nvPicPr>
        <p:blipFill>
          <a:blip r:embed="rId15"/>
          <a:stretch>
            <a:fillRect/>
          </a:stretch>
        </p:blipFill>
        <p:spPr>
          <a:xfrm>
            <a:off x="7971665" y="2336354"/>
            <a:ext cx="302345" cy="194478"/>
          </a:xfrm>
          <a:prstGeom prst="rect">
            <a:avLst/>
          </a:prstGeom>
        </p:spPr>
      </p:pic>
      <p:pic>
        <p:nvPicPr>
          <p:cNvPr id="36878" name="Picture 36877"/>
          <p:cNvPicPr>
            <a:picLocks noChangeAspect="1"/>
          </p:cNvPicPr>
          <p:nvPr/>
        </p:nvPicPr>
        <p:blipFill>
          <a:blip r:embed="rId16"/>
          <a:stretch>
            <a:fillRect/>
          </a:stretch>
        </p:blipFill>
        <p:spPr>
          <a:xfrm>
            <a:off x="7971665" y="2705994"/>
            <a:ext cx="302346" cy="220409"/>
          </a:xfrm>
          <a:prstGeom prst="rect">
            <a:avLst/>
          </a:prstGeom>
        </p:spPr>
      </p:pic>
      <p:pic>
        <p:nvPicPr>
          <p:cNvPr id="36879" name="Picture 36878"/>
          <p:cNvPicPr>
            <a:picLocks noChangeAspect="1"/>
          </p:cNvPicPr>
          <p:nvPr/>
        </p:nvPicPr>
        <p:blipFill>
          <a:blip r:embed="rId17"/>
          <a:stretch>
            <a:fillRect/>
          </a:stretch>
        </p:blipFill>
        <p:spPr>
          <a:xfrm>
            <a:off x="7974914" y="3101565"/>
            <a:ext cx="298026" cy="250660"/>
          </a:xfrm>
          <a:prstGeom prst="rect">
            <a:avLst/>
          </a:prstGeom>
        </p:spPr>
      </p:pic>
      <p:pic>
        <p:nvPicPr>
          <p:cNvPr id="36880" name="Picture 36879"/>
          <p:cNvPicPr>
            <a:picLocks noChangeAspect="1"/>
          </p:cNvPicPr>
          <p:nvPr/>
        </p:nvPicPr>
        <p:blipFill>
          <a:blip r:embed="rId18"/>
          <a:stretch>
            <a:fillRect/>
          </a:stretch>
        </p:blipFill>
        <p:spPr>
          <a:xfrm>
            <a:off x="7963118" y="3527387"/>
            <a:ext cx="302346" cy="293878"/>
          </a:xfrm>
          <a:prstGeom prst="rect">
            <a:avLst/>
          </a:prstGeom>
        </p:spPr>
      </p:pic>
      <p:pic>
        <p:nvPicPr>
          <p:cNvPr id="36881" name="Picture 36880"/>
          <p:cNvPicPr>
            <a:picLocks noChangeAspect="1"/>
          </p:cNvPicPr>
          <p:nvPr/>
        </p:nvPicPr>
        <p:blipFill>
          <a:blip r:embed="rId19"/>
          <a:stretch>
            <a:fillRect/>
          </a:stretch>
        </p:blipFill>
        <p:spPr>
          <a:xfrm>
            <a:off x="7494606" y="3990072"/>
            <a:ext cx="293707" cy="414886"/>
          </a:xfrm>
          <a:prstGeom prst="rect">
            <a:avLst/>
          </a:prstGeom>
        </p:spPr>
      </p:pic>
      <p:pic>
        <p:nvPicPr>
          <p:cNvPr id="36882" name="Picture 36881"/>
          <p:cNvPicPr>
            <a:picLocks noChangeAspect="1"/>
          </p:cNvPicPr>
          <p:nvPr/>
        </p:nvPicPr>
        <p:blipFill>
          <a:blip r:embed="rId20"/>
          <a:stretch>
            <a:fillRect/>
          </a:stretch>
        </p:blipFill>
        <p:spPr>
          <a:xfrm>
            <a:off x="7967667" y="3996427"/>
            <a:ext cx="298026" cy="414886"/>
          </a:xfrm>
          <a:prstGeom prst="rect">
            <a:avLst/>
          </a:prstGeom>
        </p:spPr>
      </p:pic>
      <p:pic>
        <p:nvPicPr>
          <p:cNvPr id="36883" name="Picture 36882"/>
          <p:cNvPicPr>
            <a:picLocks noChangeAspect="1"/>
          </p:cNvPicPr>
          <p:nvPr/>
        </p:nvPicPr>
        <p:blipFill>
          <a:blip r:embed="rId21"/>
          <a:stretch>
            <a:fillRect/>
          </a:stretch>
        </p:blipFill>
        <p:spPr>
          <a:xfrm>
            <a:off x="7470760" y="4592832"/>
            <a:ext cx="302346" cy="449460"/>
          </a:xfrm>
          <a:prstGeom prst="rect">
            <a:avLst/>
          </a:prstGeom>
        </p:spPr>
      </p:pic>
      <p:pic>
        <p:nvPicPr>
          <p:cNvPr id="36884" name="Picture 36883"/>
          <p:cNvPicPr>
            <a:picLocks noChangeAspect="1"/>
          </p:cNvPicPr>
          <p:nvPr/>
        </p:nvPicPr>
        <p:blipFill>
          <a:blip r:embed="rId22"/>
          <a:stretch>
            <a:fillRect/>
          </a:stretch>
        </p:blipFill>
        <p:spPr>
          <a:xfrm>
            <a:off x="7961167" y="5211097"/>
            <a:ext cx="302346" cy="501321"/>
          </a:xfrm>
          <a:prstGeom prst="rect">
            <a:avLst/>
          </a:prstGeom>
        </p:spPr>
      </p:pic>
      <p:pic>
        <p:nvPicPr>
          <p:cNvPr id="36885" name="Picture 36884"/>
          <p:cNvPicPr>
            <a:picLocks noChangeAspect="1"/>
          </p:cNvPicPr>
          <p:nvPr/>
        </p:nvPicPr>
        <p:blipFill>
          <a:blip r:embed="rId23"/>
          <a:stretch>
            <a:fillRect/>
          </a:stretch>
        </p:blipFill>
        <p:spPr>
          <a:xfrm>
            <a:off x="7968353" y="4586475"/>
            <a:ext cx="302346" cy="449460"/>
          </a:xfrm>
          <a:prstGeom prst="rect">
            <a:avLst/>
          </a:prstGeom>
        </p:spPr>
      </p:pic>
      <p:pic>
        <p:nvPicPr>
          <p:cNvPr id="36886" name="Picture 36885"/>
          <p:cNvPicPr>
            <a:picLocks noChangeAspect="1"/>
          </p:cNvPicPr>
          <p:nvPr/>
        </p:nvPicPr>
        <p:blipFill>
          <a:blip r:embed="rId24"/>
          <a:stretch>
            <a:fillRect/>
          </a:stretch>
        </p:blipFill>
        <p:spPr>
          <a:xfrm>
            <a:off x="7464737" y="5205015"/>
            <a:ext cx="302346" cy="501321"/>
          </a:xfrm>
          <a:prstGeom prst="rect">
            <a:avLst/>
          </a:prstGeom>
        </p:spPr>
      </p:pic>
      <p:pic>
        <p:nvPicPr>
          <p:cNvPr id="36887" name="Picture 36886"/>
          <p:cNvPicPr>
            <a:picLocks noChangeAspect="1"/>
          </p:cNvPicPr>
          <p:nvPr/>
        </p:nvPicPr>
        <p:blipFill>
          <a:blip r:embed="rId25"/>
          <a:stretch>
            <a:fillRect/>
          </a:stretch>
        </p:blipFill>
        <p:spPr>
          <a:xfrm>
            <a:off x="7955057" y="5827198"/>
            <a:ext cx="319924" cy="530469"/>
          </a:xfrm>
          <a:prstGeom prst="rect">
            <a:avLst/>
          </a:prstGeom>
        </p:spPr>
      </p:pic>
      <p:pic>
        <p:nvPicPr>
          <p:cNvPr id="36888" name="Picture 36887"/>
          <p:cNvPicPr>
            <a:picLocks noChangeAspect="1"/>
          </p:cNvPicPr>
          <p:nvPr/>
        </p:nvPicPr>
        <p:blipFill>
          <a:blip r:embed="rId26"/>
          <a:stretch>
            <a:fillRect/>
          </a:stretch>
        </p:blipFill>
        <p:spPr>
          <a:xfrm>
            <a:off x="7472739" y="5827198"/>
            <a:ext cx="319924" cy="530469"/>
          </a:xfrm>
          <a:prstGeom prst="rect">
            <a:avLst/>
          </a:prstGeom>
        </p:spPr>
      </p:pic>
      <p:grpSp>
        <p:nvGrpSpPr>
          <p:cNvPr id="8" name="Group 7"/>
          <p:cNvGrpSpPr/>
          <p:nvPr/>
        </p:nvGrpSpPr>
        <p:grpSpPr>
          <a:xfrm>
            <a:off x="389568" y="1864365"/>
            <a:ext cx="5468060" cy="3853954"/>
            <a:chOff x="389568" y="1864365"/>
            <a:chExt cx="5468060" cy="3853954"/>
          </a:xfrm>
        </p:grpSpPr>
        <p:cxnSp>
          <p:nvCxnSpPr>
            <p:cNvPr id="64" name="Straight Connector 63"/>
            <p:cNvCxnSpPr/>
            <p:nvPr/>
          </p:nvCxnSpPr>
          <p:spPr>
            <a:xfrm>
              <a:off x="389568" y="1864365"/>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9568" y="2312714"/>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9568" y="2823204"/>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89568" y="3342010"/>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9568" y="3876700"/>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9568" y="4425603"/>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89568" y="5054083"/>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89568" y="5718319"/>
              <a:ext cx="546806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a:off x="6492446" y="1864365"/>
            <a:ext cx="531600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92446" y="2252332"/>
            <a:ext cx="531600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92446" y="2607548"/>
            <a:ext cx="531600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92446" y="3014208"/>
            <a:ext cx="531600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92446" y="3454010"/>
            <a:ext cx="531600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92446" y="3908025"/>
            <a:ext cx="531600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92446" y="4493371"/>
            <a:ext cx="531600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92446" y="5114472"/>
            <a:ext cx="531600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94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27882" y="979617"/>
            <a:ext cx="5937713" cy="5653371"/>
            <a:chOff x="3390894" y="853435"/>
            <a:chExt cx="5410211" cy="515113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894" y="853435"/>
              <a:ext cx="5410211" cy="5151130"/>
            </a:xfrm>
            <a:prstGeom prst="rect">
              <a:avLst/>
            </a:prstGeom>
            <a:noFill/>
            <a:ln w="28575">
              <a:noFill/>
              <a:miter lim="800000"/>
              <a:headEnd/>
              <a:tailEnd/>
            </a:ln>
          </p:spPr>
        </p:pic>
        <p:sp>
          <p:nvSpPr>
            <p:cNvPr id="4" name="Arrow: Chevron 3"/>
            <p:cNvSpPr/>
            <p:nvPr/>
          </p:nvSpPr>
          <p:spPr>
            <a:xfrm rot="771082">
              <a:off x="5257767" y="3170228"/>
              <a:ext cx="181155" cy="250166"/>
            </a:xfrm>
            <a:prstGeom prst="chevron">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Arrow: Chevron 15"/>
            <p:cNvSpPr/>
            <p:nvPr/>
          </p:nvSpPr>
          <p:spPr>
            <a:xfrm rot="20828918" flipH="1">
              <a:off x="6751916" y="3182133"/>
              <a:ext cx="181155" cy="250166"/>
            </a:xfrm>
            <a:prstGeom prst="chevron">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Arrow: Chevron 16"/>
            <p:cNvSpPr/>
            <p:nvPr/>
          </p:nvSpPr>
          <p:spPr>
            <a:xfrm rot="16200000" flipH="1">
              <a:off x="6005422" y="2624087"/>
              <a:ext cx="181155" cy="250166"/>
            </a:xfrm>
            <a:prstGeom prst="chevron">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Arrow: Chevron 17"/>
            <p:cNvSpPr/>
            <p:nvPr/>
          </p:nvSpPr>
          <p:spPr>
            <a:xfrm rot="18000000">
              <a:off x="5550049" y="4032236"/>
              <a:ext cx="181155" cy="250166"/>
            </a:xfrm>
            <a:prstGeom prst="chevron">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Arrow: Chevron 18"/>
            <p:cNvSpPr/>
            <p:nvPr/>
          </p:nvSpPr>
          <p:spPr>
            <a:xfrm rot="3600000" flipH="1">
              <a:off x="6450162" y="4027474"/>
              <a:ext cx="181155" cy="250166"/>
            </a:xfrm>
            <a:prstGeom prst="chevron">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3014" name="Rectangle 3"/>
          <p:cNvSpPr>
            <a:spLocks noChangeArrowheads="1"/>
          </p:cNvSpPr>
          <p:nvPr/>
        </p:nvSpPr>
        <p:spPr bwMode="auto">
          <a:xfrm>
            <a:off x="5501166" y="1228164"/>
            <a:ext cx="1184301" cy="88750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ts val="1100"/>
              </a:lnSpc>
              <a:spcBef>
                <a:spcPts val="0"/>
              </a:spcBef>
              <a:buClrTx/>
              <a:buNone/>
            </a:pPr>
            <a:r>
              <a:rPr lang="en-US" altLang="en-US" sz="1000" i="1" dirty="0">
                <a:solidFill>
                  <a:schemeClr val="bg2"/>
                </a:solidFill>
                <a:latin typeface="Roboto Light" pitchFamily="2" charset="0"/>
                <a:ea typeface="Roboto Light" pitchFamily="2" charset="0"/>
              </a:rPr>
              <a:t>National</a:t>
            </a:r>
            <a:br>
              <a:rPr lang="en-US" altLang="en-US" sz="1000" i="1" dirty="0">
                <a:solidFill>
                  <a:schemeClr val="bg2"/>
                </a:solidFill>
                <a:latin typeface="Roboto Light" pitchFamily="2" charset="0"/>
                <a:ea typeface="Roboto Light" pitchFamily="2" charset="0"/>
              </a:rPr>
            </a:br>
            <a:r>
              <a:rPr lang="en-US" altLang="en-US" sz="1000" i="1" dirty="0">
                <a:solidFill>
                  <a:schemeClr val="bg2"/>
                </a:solidFill>
                <a:latin typeface="Roboto Light" pitchFamily="2" charset="0"/>
                <a:ea typeface="Roboto Light" pitchFamily="2" charset="0"/>
              </a:rPr>
              <a:t>Security</a:t>
            </a:r>
            <a:br>
              <a:rPr lang="en-US" altLang="en-US" sz="1000" i="1" dirty="0">
                <a:solidFill>
                  <a:schemeClr val="bg2"/>
                </a:solidFill>
                <a:latin typeface="Roboto Light" pitchFamily="2" charset="0"/>
                <a:ea typeface="Roboto Light" pitchFamily="2" charset="0"/>
              </a:rPr>
            </a:br>
            <a:r>
              <a:rPr lang="en-US" altLang="en-US" sz="1000" i="1" dirty="0">
                <a:solidFill>
                  <a:schemeClr val="bg2"/>
                </a:solidFill>
                <a:latin typeface="Roboto Light" pitchFamily="2" charset="0"/>
                <a:ea typeface="Roboto Light" pitchFamily="2" charset="0"/>
              </a:rPr>
              <a:t>Strategy</a:t>
            </a:r>
          </a:p>
          <a:p>
            <a:pPr algn="ctr">
              <a:lnSpc>
                <a:spcPts val="1100"/>
              </a:lnSpc>
              <a:spcBef>
                <a:spcPts val="0"/>
              </a:spcBef>
              <a:buClrTx/>
              <a:buNone/>
            </a:pPr>
            <a:r>
              <a:rPr lang="en-US" altLang="en-US" sz="1000" i="1" dirty="0">
                <a:solidFill>
                  <a:schemeClr val="bg2"/>
                </a:solidFill>
                <a:latin typeface="Roboto Light" pitchFamily="2" charset="0"/>
                <a:ea typeface="Roboto Light" pitchFamily="2" charset="0"/>
              </a:rPr>
              <a:t>2015</a:t>
            </a:r>
          </a:p>
        </p:txBody>
      </p:sp>
      <p:sp>
        <p:nvSpPr>
          <p:cNvPr id="43015" name="Rectangle 4"/>
          <p:cNvSpPr>
            <a:spLocks noChangeArrowheads="1"/>
          </p:cNvSpPr>
          <p:nvPr/>
        </p:nvSpPr>
        <p:spPr bwMode="auto">
          <a:xfrm>
            <a:off x="7962351" y="2852903"/>
            <a:ext cx="971398" cy="100224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ts val="1000"/>
              </a:lnSpc>
              <a:spcBef>
                <a:spcPts val="0"/>
              </a:spcBef>
              <a:buClrTx/>
              <a:buNone/>
            </a:pPr>
            <a:r>
              <a:rPr lang="en-US" altLang="en-US" sz="900" i="1" dirty="0">
                <a:solidFill>
                  <a:schemeClr val="bg2"/>
                </a:solidFill>
                <a:latin typeface="Roboto Light" pitchFamily="2" charset="0"/>
                <a:ea typeface="Roboto Light" pitchFamily="2" charset="0"/>
              </a:rPr>
              <a:t>National Defense</a:t>
            </a:r>
          </a:p>
          <a:p>
            <a:pPr algn="ctr">
              <a:lnSpc>
                <a:spcPts val="1000"/>
              </a:lnSpc>
              <a:spcBef>
                <a:spcPts val="0"/>
              </a:spcBef>
              <a:buClrTx/>
              <a:buNone/>
            </a:pPr>
            <a:r>
              <a:rPr lang="en-US" altLang="en-US" sz="900" i="1" dirty="0">
                <a:solidFill>
                  <a:schemeClr val="bg2"/>
                </a:solidFill>
                <a:latin typeface="Roboto Light" pitchFamily="2" charset="0"/>
                <a:ea typeface="Roboto Light" pitchFamily="2" charset="0"/>
              </a:rPr>
              <a:t> Strategy </a:t>
            </a:r>
            <a:r>
              <a:rPr lang="en-US" altLang="en-US" sz="900" dirty="0">
                <a:solidFill>
                  <a:schemeClr val="bg2"/>
                </a:solidFill>
                <a:latin typeface="Roboto Light" pitchFamily="2" charset="0"/>
                <a:ea typeface="Roboto Light" pitchFamily="2" charset="0"/>
              </a:rPr>
              <a:t>2012 &amp; </a:t>
            </a:r>
            <a:br>
              <a:rPr lang="en-US" altLang="en-US" sz="900" dirty="0">
                <a:solidFill>
                  <a:schemeClr val="bg2"/>
                </a:solidFill>
                <a:latin typeface="Roboto Light" pitchFamily="2" charset="0"/>
                <a:ea typeface="Roboto Light" pitchFamily="2" charset="0"/>
              </a:rPr>
            </a:br>
            <a:r>
              <a:rPr lang="en-US" altLang="en-US" sz="900" i="1" dirty="0">
                <a:solidFill>
                  <a:schemeClr val="bg2"/>
                </a:solidFill>
                <a:latin typeface="Roboto Light" pitchFamily="2" charset="0"/>
                <a:ea typeface="Roboto Light" pitchFamily="2" charset="0"/>
              </a:rPr>
              <a:t>National Military </a:t>
            </a:r>
          </a:p>
          <a:p>
            <a:pPr algn="ctr">
              <a:lnSpc>
                <a:spcPts val="1000"/>
              </a:lnSpc>
              <a:spcBef>
                <a:spcPts val="0"/>
              </a:spcBef>
              <a:buClrTx/>
              <a:buNone/>
            </a:pPr>
            <a:r>
              <a:rPr lang="en-US" altLang="en-US" sz="900" i="1" dirty="0">
                <a:solidFill>
                  <a:schemeClr val="bg2"/>
                </a:solidFill>
                <a:latin typeface="Roboto Light" pitchFamily="2" charset="0"/>
                <a:ea typeface="Roboto Light" pitchFamily="2" charset="0"/>
              </a:rPr>
              <a:t>Strategy </a:t>
            </a:r>
            <a:r>
              <a:rPr lang="en-US" altLang="en-US" sz="900" dirty="0">
                <a:solidFill>
                  <a:schemeClr val="bg2"/>
                </a:solidFill>
                <a:latin typeface="Roboto Light" pitchFamily="2" charset="0"/>
                <a:ea typeface="Roboto Light" pitchFamily="2" charset="0"/>
              </a:rPr>
              <a:t>2015</a:t>
            </a:r>
          </a:p>
        </p:txBody>
      </p:sp>
      <p:sp>
        <p:nvSpPr>
          <p:cNvPr id="43016" name="Rectangle 5"/>
          <p:cNvSpPr>
            <a:spLocks noChangeArrowheads="1"/>
          </p:cNvSpPr>
          <p:nvPr/>
        </p:nvSpPr>
        <p:spPr bwMode="auto">
          <a:xfrm>
            <a:off x="385022" y="892433"/>
            <a:ext cx="3209216" cy="1479831"/>
          </a:xfrm>
          <a:prstGeom prst="rect">
            <a:avLst/>
          </a:prstGeom>
          <a:noFill/>
          <a:ln w="28575">
            <a:noFill/>
            <a:miter lim="800000"/>
            <a:headEnd/>
            <a:tailEnd/>
          </a:ln>
        </p:spPr>
        <p:txBody>
          <a:bodyPr wrap="squar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400" dirty="0">
                <a:solidFill>
                  <a:schemeClr val="tx1"/>
                </a:solidFill>
                <a:latin typeface="Roboto Light" pitchFamily="2" charset="0"/>
                <a:ea typeface="Roboto Light" pitchFamily="2" charset="0"/>
              </a:rPr>
              <a:t>DoD POLICY—DIRECTIVES, INSTRUCTIONS, AND REGULATIONS</a:t>
            </a:r>
          </a:p>
        </p:txBody>
      </p:sp>
      <p:sp>
        <p:nvSpPr>
          <p:cNvPr id="43019" name="Rectangle 9"/>
          <p:cNvSpPr>
            <a:spLocks noChangeArrowheads="1"/>
          </p:cNvSpPr>
          <p:nvPr/>
        </p:nvSpPr>
        <p:spPr bwMode="auto">
          <a:xfrm>
            <a:off x="7070365" y="5880547"/>
            <a:ext cx="890295" cy="51396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ts val="1100"/>
              </a:lnSpc>
              <a:spcBef>
                <a:spcPts val="0"/>
              </a:spcBef>
              <a:buClrTx/>
              <a:buNone/>
            </a:pPr>
            <a:r>
              <a:rPr lang="en-US" altLang="en-US" sz="1000" i="1" dirty="0">
                <a:solidFill>
                  <a:schemeClr val="bg2"/>
                </a:solidFill>
                <a:latin typeface="Roboto Light" pitchFamily="2" charset="0"/>
                <a:ea typeface="Roboto Light" pitchFamily="2" charset="0"/>
              </a:rPr>
              <a:t>Defense </a:t>
            </a:r>
            <a:br>
              <a:rPr lang="en-US" altLang="en-US" sz="1000" i="1" dirty="0">
                <a:solidFill>
                  <a:schemeClr val="bg2"/>
                </a:solidFill>
                <a:latin typeface="Roboto Light" pitchFamily="2" charset="0"/>
                <a:ea typeface="Roboto Light" pitchFamily="2" charset="0"/>
              </a:rPr>
            </a:br>
            <a:r>
              <a:rPr lang="en-US" altLang="en-US" sz="1000" i="1" dirty="0">
                <a:solidFill>
                  <a:schemeClr val="bg2"/>
                </a:solidFill>
                <a:latin typeface="Roboto Light" pitchFamily="2" charset="0"/>
                <a:ea typeface="Roboto Light" pitchFamily="2" charset="0"/>
              </a:rPr>
              <a:t>Planning</a:t>
            </a:r>
          </a:p>
          <a:p>
            <a:pPr algn="ctr">
              <a:lnSpc>
                <a:spcPts val="1100"/>
              </a:lnSpc>
              <a:spcBef>
                <a:spcPts val="0"/>
              </a:spcBef>
              <a:buClrTx/>
              <a:buNone/>
            </a:pPr>
            <a:r>
              <a:rPr lang="en-US" altLang="en-US" sz="1000" i="1" dirty="0">
                <a:solidFill>
                  <a:schemeClr val="bg2"/>
                </a:solidFill>
                <a:latin typeface="Roboto Light" pitchFamily="2" charset="0"/>
                <a:ea typeface="Roboto Light" pitchFamily="2" charset="0"/>
              </a:rPr>
              <a:t>&amp; Fiscal </a:t>
            </a:r>
            <a:br>
              <a:rPr lang="en-US" altLang="en-US" sz="1000" i="1" dirty="0">
                <a:solidFill>
                  <a:schemeClr val="bg2"/>
                </a:solidFill>
                <a:latin typeface="Roboto Light" pitchFamily="2" charset="0"/>
                <a:ea typeface="Roboto Light" pitchFamily="2" charset="0"/>
              </a:rPr>
            </a:br>
            <a:r>
              <a:rPr lang="en-US" altLang="en-US" sz="1000" i="1" dirty="0">
                <a:solidFill>
                  <a:schemeClr val="bg2"/>
                </a:solidFill>
                <a:latin typeface="Roboto Light" pitchFamily="2" charset="0"/>
                <a:ea typeface="Roboto Light" pitchFamily="2" charset="0"/>
              </a:rPr>
              <a:t>Guidance</a:t>
            </a:r>
          </a:p>
          <a:p>
            <a:pPr algn="ctr">
              <a:lnSpc>
                <a:spcPts val="1100"/>
              </a:lnSpc>
              <a:spcBef>
                <a:spcPts val="0"/>
              </a:spcBef>
              <a:buClrTx/>
              <a:buNone/>
            </a:pPr>
            <a:r>
              <a:rPr lang="en-US" altLang="en-US" sz="1000" dirty="0">
                <a:solidFill>
                  <a:schemeClr val="bg2"/>
                </a:solidFill>
                <a:latin typeface="Roboto Light" pitchFamily="2" charset="0"/>
                <a:ea typeface="Roboto Light" pitchFamily="2" charset="0"/>
              </a:rPr>
              <a:t>2017</a:t>
            </a:r>
          </a:p>
        </p:txBody>
      </p:sp>
      <p:sp>
        <p:nvSpPr>
          <p:cNvPr id="43020" name="Rectangle 10"/>
          <p:cNvSpPr>
            <a:spLocks noChangeArrowheads="1"/>
          </p:cNvSpPr>
          <p:nvPr/>
        </p:nvSpPr>
        <p:spPr bwMode="auto">
          <a:xfrm>
            <a:off x="4203290" y="5855256"/>
            <a:ext cx="891679" cy="65503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ts val="1100"/>
              </a:lnSpc>
              <a:spcBef>
                <a:spcPts val="0"/>
              </a:spcBef>
              <a:buClrTx/>
              <a:buNone/>
            </a:pPr>
            <a:r>
              <a:rPr lang="en-US" altLang="en-US" sz="1000" i="1" dirty="0">
                <a:solidFill>
                  <a:schemeClr val="bg2"/>
                </a:solidFill>
                <a:latin typeface="Roboto Light" pitchFamily="2" charset="0"/>
                <a:ea typeface="Roboto Light" pitchFamily="2" charset="0"/>
              </a:rPr>
              <a:t>Quadrennial </a:t>
            </a:r>
            <a:br>
              <a:rPr lang="en-US" altLang="en-US" sz="1000" i="1" dirty="0">
                <a:solidFill>
                  <a:schemeClr val="bg2"/>
                </a:solidFill>
                <a:latin typeface="Roboto Light" pitchFamily="2" charset="0"/>
                <a:ea typeface="Roboto Light" pitchFamily="2" charset="0"/>
              </a:rPr>
            </a:br>
            <a:r>
              <a:rPr lang="en-US" altLang="en-US" sz="1000" i="1" dirty="0">
                <a:solidFill>
                  <a:schemeClr val="bg2"/>
                </a:solidFill>
                <a:latin typeface="Roboto Light" pitchFamily="2" charset="0"/>
                <a:ea typeface="Roboto Light" pitchFamily="2" charset="0"/>
              </a:rPr>
              <a:t>Defense </a:t>
            </a:r>
            <a:br>
              <a:rPr lang="en-US" altLang="en-US" sz="1000" i="1" dirty="0">
                <a:solidFill>
                  <a:schemeClr val="bg2"/>
                </a:solidFill>
                <a:latin typeface="Roboto Light" pitchFamily="2" charset="0"/>
                <a:ea typeface="Roboto Light" pitchFamily="2" charset="0"/>
              </a:rPr>
            </a:br>
            <a:r>
              <a:rPr lang="en-US" altLang="en-US" sz="1000" i="1" dirty="0">
                <a:solidFill>
                  <a:schemeClr val="bg2"/>
                </a:solidFill>
                <a:latin typeface="Roboto Light" pitchFamily="2" charset="0"/>
                <a:ea typeface="Roboto Light" pitchFamily="2" charset="0"/>
              </a:rPr>
              <a:t>Review</a:t>
            </a:r>
          </a:p>
          <a:p>
            <a:pPr algn="ctr">
              <a:lnSpc>
                <a:spcPts val="1100"/>
              </a:lnSpc>
              <a:spcBef>
                <a:spcPts val="0"/>
              </a:spcBef>
              <a:buClrTx/>
              <a:buNone/>
            </a:pPr>
            <a:r>
              <a:rPr lang="en-US" altLang="en-US" sz="1000" dirty="0">
                <a:solidFill>
                  <a:schemeClr val="bg2"/>
                </a:solidFill>
                <a:latin typeface="Roboto Light" pitchFamily="2" charset="0"/>
                <a:ea typeface="Roboto Light" pitchFamily="2" charset="0"/>
              </a:rPr>
              <a:t>2014 </a:t>
            </a:r>
          </a:p>
        </p:txBody>
      </p:sp>
      <p:sp>
        <p:nvSpPr>
          <p:cNvPr id="43021" name="Text Box 11"/>
          <p:cNvSpPr txBox="1">
            <a:spLocks noChangeArrowheads="1"/>
          </p:cNvSpPr>
          <p:nvPr/>
        </p:nvSpPr>
        <p:spPr bwMode="auto">
          <a:xfrm>
            <a:off x="5495022" y="3477970"/>
            <a:ext cx="1190445" cy="73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50000"/>
              </a:spcBef>
              <a:buClrTx/>
              <a:buFontTx/>
              <a:buNone/>
            </a:pPr>
            <a:r>
              <a:rPr lang="en-US" altLang="en-US" sz="1400" dirty="0">
                <a:solidFill>
                  <a:schemeClr val="tx1"/>
                </a:solidFill>
                <a:latin typeface="Roboto" pitchFamily="2" charset="0"/>
                <a:ea typeface="Roboto" pitchFamily="2" charset="0"/>
              </a:rPr>
              <a:t>EXECUTION OF DoD MISSION</a:t>
            </a:r>
          </a:p>
        </p:txBody>
      </p:sp>
      <p:sp>
        <p:nvSpPr>
          <p:cNvPr id="43012" name="Rectangle 15"/>
          <p:cNvSpPr>
            <a:spLocks noGrp="1" noChangeArrowheads="1"/>
          </p:cNvSpPr>
          <p:nvPr>
            <p:ph type="title"/>
          </p:nvPr>
        </p:nvSpPr>
        <p:spPr>
          <a:xfrm>
            <a:off x="389568" y="0"/>
            <a:ext cx="11418887" cy="952976"/>
          </a:xfrm>
        </p:spPr>
        <p:txBody>
          <a:bodyPr/>
          <a:lstStyle/>
          <a:p>
            <a:pPr eaLnBrk="1" hangingPunct="1"/>
            <a:r>
              <a:rPr lang="en-US" altLang="en-US" dirty="0"/>
              <a:t>PILLARS OF DEFENSE STRATEGY</a:t>
            </a:r>
          </a:p>
        </p:txBody>
      </p:sp>
      <p:sp>
        <p:nvSpPr>
          <p:cNvPr id="43017" name="Rectangle 7"/>
          <p:cNvSpPr>
            <a:spLocks noChangeArrowheads="1"/>
          </p:cNvSpPr>
          <p:nvPr/>
        </p:nvSpPr>
        <p:spPr bwMode="auto">
          <a:xfrm>
            <a:off x="3234449" y="2826347"/>
            <a:ext cx="1063799" cy="98016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ts val="1100"/>
              </a:lnSpc>
              <a:spcBef>
                <a:spcPts val="0"/>
              </a:spcBef>
              <a:buClrTx/>
              <a:buFontTx/>
              <a:buNone/>
            </a:pPr>
            <a:r>
              <a:rPr lang="en-US" altLang="en-US" sz="1000" dirty="0">
                <a:solidFill>
                  <a:schemeClr val="bg2"/>
                </a:solidFill>
                <a:latin typeface="Roboto Light" pitchFamily="2" charset="0"/>
                <a:ea typeface="Roboto Light" pitchFamily="2" charset="0"/>
              </a:rPr>
              <a:t>Public</a:t>
            </a:r>
          </a:p>
          <a:p>
            <a:pPr algn="ctr">
              <a:lnSpc>
                <a:spcPts val="1100"/>
              </a:lnSpc>
              <a:spcBef>
                <a:spcPts val="0"/>
              </a:spcBef>
              <a:buClrTx/>
              <a:buFontTx/>
              <a:buNone/>
            </a:pPr>
            <a:r>
              <a:rPr lang="en-US" altLang="en-US" sz="1000" dirty="0">
                <a:solidFill>
                  <a:schemeClr val="bg2"/>
                </a:solidFill>
                <a:latin typeface="Roboto Light" pitchFamily="2" charset="0"/>
                <a:ea typeface="Roboto Light" pitchFamily="2" charset="0"/>
              </a:rPr>
              <a:t>Law</a:t>
            </a:r>
          </a:p>
          <a:p>
            <a:pPr algn="ctr">
              <a:lnSpc>
                <a:spcPts val="1100"/>
              </a:lnSpc>
              <a:spcBef>
                <a:spcPts val="0"/>
              </a:spcBef>
              <a:buClrTx/>
              <a:buFontTx/>
              <a:buNone/>
            </a:pPr>
            <a:r>
              <a:rPr lang="en-US" altLang="en-US" sz="1000" dirty="0">
                <a:solidFill>
                  <a:schemeClr val="bg2"/>
                </a:solidFill>
                <a:latin typeface="Roboto Light" pitchFamily="2" charset="0"/>
                <a:ea typeface="Roboto Light" pitchFamily="2" charset="0"/>
              </a:rPr>
              <a:t>Title 10</a:t>
            </a:r>
          </a:p>
          <a:p>
            <a:pPr algn="ctr">
              <a:lnSpc>
                <a:spcPts val="1100"/>
              </a:lnSpc>
              <a:spcBef>
                <a:spcPts val="0"/>
              </a:spcBef>
              <a:buClrTx/>
              <a:buFontTx/>
              <a:buNone/>
            </a:pPr>
            <a:r>
              <a:rPr lang="en-US" altLang="en-US" sz="1000" i="1" dirty="0">
                <a:solidFill>
                  <a:schemeClr val="bg2"/>
                </a:solidFill>
                <a:latin typeface="Roboto Light" pitchFamily="2" charset="0"/>
                <a:ea typeface="Roboto Light" pitchFamily="2" charset="0"/>
              </a:rPr>
              <a:t>NDAA</a:t>
            </a:r>
            <a:r>
              <a:rPr lang="en-US" altLang="en-US" sz="1000" dirty="0">
                <a:solidFill>
                  <a:schemeClr val="bg2"/>
                </a:solidFill>
                <a:latin typeface="Roboto Light" pitchFamily="2" charset="0"/>
                <a:ea typeface="Roboto Light" pitchFamily="2" charset="0"/>
              </a:rPr>
              <a:t> 2017 </a:t>
            </a:r>
          </a:p>
        </p:txBody>
      </p:sp>
    </p:spTree>
    <p:extLst>
      <p:ext uri="{BB962C8B-B14F-4D97-AF65-F5344CB8AC3E}">
        <p14:creationId xmlns:p14="http://schemas.microsoft.com/office/powerpoint/2010/main" val="83047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3274" y="1349166"/>
            <a:ext cx="5425451" cy="5135890"/>
          </a:xfrm>
          <a:prstGeom prst="rect">
            <a:avLst/>
          </a:prstGeom>
        </p:spPr>
      </p:pic>
      <p:sp>
        <p:nvSpPr>
          <p:cNvPr id="67609" name="Rectangle 6"/>
          <p:cNvSpPr>
            <a:spLocks noChangeArrowheads="1"/>
          </p:cNvSpPr>
          <p:nvPr/>
        </p:nvSpPr>
        <p:spPr bwMode="auto">
          <a:xfrm>
            <a:off x="3524390" y="4393862"/>
            <a:ext cx="16651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accent3"/>
                </a:solidFill>
                <a:latin typeface="Roboto Light" pitchFamily="2" charset="0"/>
                <a:ea typeface="Roboto Light" pitchFamily="2" charset="0"/>
              </a:rPr>
              <a:t>Defense </a:t>
            </a:r>
          </a:p>
          <a:p>
            <a:pPr algn="ctr">
              <a:lnSpc>
                <a:spcPct val="100000"/>
              </a:lnSpc>
              <a:spcBef>
                <a:spcPct val="0"/>
              </a:spcBef>
              <a:buClrTx/>
              <a:buFontTx/>
              <a:buNone/>
            </a:pPr>
            <a:r>
              <a:rPr lang="en-US" altLang="en-US" sz="1400" dirty="0">
                <a:solidFill>
                  <a:schemeClr val="accent3"/>
                </a:solidFill>
                <a:latin typeface="Roboto Light" pitchFamily="2" charset="0"/>
                <a:ea typeface="Roboto Light" pitchFamily="2" charset="0"/>
              </a:rPr>
              <a:t>Acquisition</a:t>
            </a:r>
          </a:p>
          <a:p>
            <a:pPr algn="ctr">
              <a:lnSpc>
                <a:spcPct val="100000"/>
              </a:lnSpc>
              <a:spcBef>
                <a:spcPct val="0"/>
              </a:spcBef>
              <a:buClrTx/>
              <a:buFontTx/>
              <a:buNone/>
            </a:pPr>
            <a:r>
              <a:rPr lang="en-US" altLang="en-US" sz="1400" dirty="0">
                <a:solidFill>
                  <a:schemeClr val="accent3"/>
                </a:solidFill>
                <a:latin typeface="Roboto Light" pitchFamily="2" charset="0"/>
                <a:ea typeface="Roboto Light" pitchFamily="2" charset="0"/>
              </a:rPr>
              <a:t>System</a:t>
            </a:r>
          </a:p>
        </p:txBody>
      </p:sp>
      <p:sp>
        <p:nvSpPr>
          <p:cNvPr id="67610" name="Rectangle 7"/>
          <p:cNvSpPr>
            <a:spLocks noChangeArrowheads="1"/>
          </p:cNvSpPr>
          <p:nvPr/>
        </p:nvSpPr>
        <p:spPr bwMode="auto">
          <a:xfrm>
            <a:off x="3878054" y="5129082"/>
            <a:ext cx="12759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200" i="1" dirty="0">
                <a:solidFill>
                  <a:schemeClr val="accent3"/>
                </a:solidFill>
                <a:latin typeface="Roboto Light" pitchFamily="2" charset="0"/>
                <a:ea typeface="Roboto Light" pitchFamily="2" charset="0"/>
              </a:rPr>
              <a:t>Milestone Decision</a:t>
            </a:r>
          </a:p>
          <a:p>
            <a:pPr algn="ctr">
              <a:lnSpc>
                <a:spcPct val="100000"/>
              </a:lnSpc>
              <a:spcBef>
                <a:spcPct val="0"/>
              </a:spcBef>
              <a:buClrTx/>
              <a:buFontTx/>
              <a:buNone/>
            </a:pPr>
            <a:r>
              <a:rPr lang="en-US" altLang="en-US" sz="1200" i="1" dirty="0">
                <a:solidFill>
                  <a:schemeClr val="accent3"/>
                </a:solidFill>
                <a:latin typeface="Roboto Light" pitchFamily="2" charset="0"/>
                <a:ea typeface="Roboto Light" pitchFamily="2" charset="0"/>
              </a:rPr>
              <a:t>Authority (MDA)</a:t>
            </a:r>
            <a:endParaRPr lang="en-US" altLang="en-US" sz="1200" dirty="0">
              <a:solidFill>
                <a:schemeClr val="accent3"/>
              </a:solidFill>
              <a:latin typeface="Roboto Light" pitchFamily="2" charset="0"/>
              <a:ea typeface="Roboto Light" pitchFamily="2" charset="0"/>
            </a:endParaRPr>
          </a:p>
          <a:p>
            <a:pPr algn="ctr">
              <a:lnSpc>
                <a:spcPct val="100000"/>
              </a:lnSpc>
              <a:spcBef>
                <a:spcPct val="0"/>
              </a:spcBef>
              <a:buClrTx/>
              <a:buFontTx/>
              <a:buNone/>
            </a:pPr>
            <a:r>
              <a:rPr lang="en-US" altLang="en-US" sz="1200" i="1" dirty="0">
                <a:solidFill>
                  <a:schemeClr val="accent3"/>
                </a:solidFill>
                <a:latin typeface="Roboto Light" pitchFamily="2" charset="0"/>
                <a:ea typeface="Roboto Light" pitchFamily="2" charset="0"/>
              </a:rPr>
              <a:t>Oversight</a:t>
            </a:r>
            <a:endParaRPr lang="en-US" altLang="en-US" sz="1200" dirty="0">
              <a:solidFill>
                <a:schemeClr val="accent3"/>
              </a:solidFill>
              <a:latin typeface="Roboto Light" pitchFamily="2" charset="0"/>
              <a:ea typeface="Roboto Light" pitchFamily="2" charset="0"/>
            </a:endParaRPr>
          </a:p>
        </p:txBody>
      </p:sp>
      <p:sp>
        <p:nvSpPr>
          <p:cNvPr id="67607" name="Text Box 9"/>
          <p:cNvSpPr txBox="1">
            <a:spLocks noChangeArrowheads="1"/>
          </p:cNvSpPr>
          <p:nvPr/>
        </p:nvSpPr>
        <p:spPr bwMode="auto">
          <a:xfrm>
            <a:off x="1923058" y="3863972"/>
            <a:ext cx="1537688" cy="525380"/>
          </a:xfrm>
          <a:prstGeom prst="rect">
            <a:avLst/>
          </a:prstGeom>
          <a:noFill/>
          <a:ln w="12700">
            <a:noFill/>
            <a:miter lim="800000"/>
            <a:headEnd/>
            <a:tailEnd/>
          </a:ln>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eaLnBrk="1" hangingPunct="1">
              <a:lnSpc>
                <a:spcPct val="100000"/>
              </a:lnSpc>
              <a:spcBef>
                <a:spcPct val="0"/>
              </a:spcBef>
              <a:buClrTx/>
              <a:buFontTx/>
              <a:buNone/>
            </a:pPr>
            <a:r>
              <a:rPr lang="en-US" altLang="en-US" sz="1400" dirty="0">
                <a:solidFill>
                  <a:schemeClr val="accent3"/>
                </a:solidFill>
                <a:latin typeface="Roboto Light" pitchFamily="2" charset="0"/>
                <a:ea typeface="Roboto Light" pitchFamily="2" charset="0"/>
              </a:rPr>
              <a:t>DoD 5000 Series</a:t>
            </a:r>
          </a:p>
          <a:p>
            <a:pPr eaLnBrk="1" hangingPunct="1">
              <a:lnSpc>
                <a:spcPct val="100000"/>
              </a:lnSpc>
              <a:spcBef>
                <a:spcPct val="0"/>
              </a:spcBef>
              <a:buClrTx/>
              <a:buFontTx/>
              <a:buNone/>
            </a:pPr>
            <a:r>
              <a:rPr lang="en-US" altLang="en-US" sz="1400" dirty="0">
                <a:solidFill>
                  <a:schemeClr val="accent3"/>
                </a:solidFill>
                <a:latin typeface="Roboto Light" pitchFamily="2" charset="0"/>
                <a:ea typeface="Roboto Light" pitchFamily="2" charset="0"/>
              </a:rPr>
              <a:t>20 Nov. 2007  </a:t>
            </a:r>
          </a:p>
        </p:txBody>
      </p:sp>
      <p:sp>
        <p:nvSpPr>
          <p:cNvPr id="67598" name="Text Box 11"/>
          <p:cNvSpPr txBox="1">
            <a:spLocks noChangeArrowheads="1"/>
          </p:cNvSpPr>
          <p:nvPr/>
        </p:nvSpPr>
        <p:spPr bwMode="auto">
          <a:xfrm>
            <a:off x="2902204" y="1921301"/>
            <a:ext cx="1449524" cy="521661"/>
          </a:xfrm>
          <a:prstGeom prst="rect">
            <a:avLst/>
          </a:prstGeom>
          <a:noFill/>
          <a:ln w="12700">
            <a:noFill/>
            <a:miter lim="800000"/>
            <a:headEnd/>
            <a:tailEnd/>
          </a:ln>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eaLnBrk="1" hangingPunct="1">
              <a:lnSpc>
                <a:spcPct val="100000"/>
              </a:lnSpc>
              <a:spcBef>
                <a:spcPct val="0"/>
              </a:spcBef>
              <a:buClrTx/>
              <a:buFontTx/>
              <a:buNone/>
            </a:pPr>
            <a:r>
              <a:rPr lang="en-US" altLang="en-US" sz="1400" dirty="0">
                <a:solidFill>
                  <a:schemeClr val="tx1"/>
                </a:solidFill>
                <a:latin typeface="Roboto Light" pitchFamily="2" charset="0"/>
                <a:ea typeface="Roboto Light" pitchFamily="2" charset="0"/>
              </a:rPr>
              <a:t>CJCSI 3170.01F</a:t>
            </a:r>
          </a:p>
          <a:p>
            <a:pPr eaLnBrk="1" hangingPunct="1">
              <a:lnSpc>
                <a:spcPct val="100000"/>
              </a:lnSpc>
              <a:spcBef>
                <a:spcPct val="0"/>
              </a:spcBef>
              <a:buClrTx/>
              <a:buFontTx/>
              <a:buNone/>
            </a:pPr>
            <a:r>
              <a:rPr lang="en-US" altLang="en-US" sz="1400" dirty="0">
                <a:solidFill>
                  <a:schemeClr val="tx1"/>
                </a:solidFill>
                <a:latin typeface="Roboto Light" pitchFamily="2" charset="0"/>
                <a:ea typeface="Roboto Light" pitchFamily="2" charset="0"/>
              </a:rPr>
              <a:t>01 Mar. 2009</a:t>
            </a:r>
          </a:p>
        </p:txBody>
      </p:sp>
      <p:sp>
        <p:nvSpPr>
          <p:cNvPr id="67602" name="Rectangle 15"/>
          <p:cNvSpPr>
            <a:spLocks noChangeArrowheads="1"/>
          </p:cNvSpPr>
          <p:nvPr/>
        </p:nvSpPr>
        <p:spPr bwMode="auto">
          <a:xfrm>
            <a:off x="4802717" y="1630856"/>
            <a:ext cx="26073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tx1"/>
                </a:solidFill>
                <a:latin typeface="Roboto Light" pitchFamily="2" charset="0"/>
                <a:ea typeface="Roboto Light" pitchFamily="2" charset="0"/>
              </a:rPr>
              <a:t>Joint Capabilities</a:t>
            </a:r>
          </a:p>
          <a:p>
            <a:pPr algn="ctr">
              <a:lnSpc>
                <a:spcPct val="100000"/>
              </a:lnSpc>
              <a:spcBef>
                <a:spcPct val="0"/>
              </a:spcBef>
              <a:buClrTx/>
              <a:buFontTx/>
              <a:buNone/>
            </a:pPr>
            <a:r>
              <a:rPr lang="en-US" altLang="en-US" sz="1400" dirty="0">
                <a:solidFill>
                  <a:schemeClr val="tx1"/>
                </a:solidFill>
                <a:latin typeface="Roboto Light" pitchFamily="2" charset="0"/>
                <a:ea typeface="Roboto Light" pitchFamily="2" charset="0"/>
              </a:rPr>
              <a:t>Integration &amp; Development</a:t>
            </a:r>
          </a:p>
          <a:p>
            <a:pPr algn="ctr">
              <a:lnSpc>
                <a:spcPct val="100000"/>
              </a:lnSpc>
              <a:spcBef>
                <a:spcPct val="0"/>
              </a:spcBef>
              <a:buClrTx/>
              <a:buFontTx/>
              <a:buNone/>
            </a:pPr>
            <a:r>
              <a:rPr lang="en-US" altLang="en-US" sz="1400" dirty="0">
                <a:solidFill>
                  <a:schemeClr val="tx1"/>
                </a:solidFill>
                <a:latin typeface="Roboto Light" pitchFamily="2" charset="0"/>
                <a:ea typeface="Roboto Light" pitchFamily="2" charset="0"/>
              </a:rPr>
              <a:t>System (JCIDS)</a:t>
            </a:r>
          </a:p>
        </p:txBody>
      </p:sp>
      <p:sp>
        <p:nvSpPr>
          <p:cNvPr id="67603" name="Rectangle 16"/>
          <p:cNvSpPr>
            <a:spLocks noChangeArrowheads="1"/>
          </p:cNvSpPr>
          <p:nvPr/>
        </p:nvSpPr>
        <p:spPr bwMode="auto">
          <a:xfrm>
            <a:off x="5549416" y="2360123"/>
            <a:ext cx="1106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200" i="1" dirty="0">
                <a:solidFill>
                  <a:schemeClr val="tx1"/>
                </a:solidFill>
                <a:latin typeface="Roboto Light" pitchFamily="2" charset="0"/>
                <a:ea typeface="Roboto Light" pitchFamily="2" charset="0"/>
              </a:rPr>
              <a:t>JCS/Service</a:t>
            </a:r>
          </a:p>
          <a:p>
            <a:pPr algn="ctr">
              <a:lnSpc>
                <a:spcPct val="100000"/>
              </a:lnSpc>
              <a:spcBef>
                <a:spcPct val="0"/>
              </a:spcBef>
              <a:buClrTx/>
              <a:buFontTx/>
              <a:buNone/>
            </a:pPr>
            <a:r>
              <a:rPr lang="en-US" altLang="en-US" sz="1200" i="1" dirty="0">
                <a:solidFill>
                  <a:schemeClr val="tx1"/>
                </a:solidFill>
                <a:latin typeface="Roboto Light" pitchFamily="2" charset="0"/>
                <a:ea typeface="Roboto Light" pitchFamily="2" charset="0"/>
              </a:rPr>
              <a:t>Chiefs Oversight</a:t>
            </a:r>
            <a:endParaRPr lang="en-US" altLang="en-US" sz="1200" dirty="0">
              <a:solidFill>
                <a:schemeClr val="tx1"/>
              </a:solidFill>
              <a:latin typeface="Roboto Light" pitchFamily="2" charset="0"/>
              <a:ea typeface="Roboto Light" pitchFamily="2" charset="0"/>
            </a:endParaRPr>
          </a:p>
        </p:txBody>
      </p:sp>
      <p:sp>
        <p:nvSpPr>
          <p:cNvPr id="67596" name="Rectangle 23"/>
          <p:cNvSpPr>
            <a:spLocks noChangeArrowheads="1"/>
          </p:cNvSpPr>
          <p:nvPr/>
        </p:nvSpPr>
        <p:spPr bwMode="auto">
          <a:xfrm>
            <a:off x="6892507" y="4178418"/>
            <a:ext cx="1816002" cy="1077218"/>
          </a:xfrm>
          <a:prstGeom prst="rect">
            <a:avLst/>
          </a:prstGeom>
          <a:noFill/>
          <a:ln>
            <a:noFill/>
          </a:ln>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bg1"/>
                </a:solidFill>
                <a:latin typeface="Roboto Light" pitchFamily="2" charset="0"/>
                <a:ea typeface="Roboto Light" pitchFamily="2" charset="0"/>
              </a:rPr>
              <a:t>Planning, Programming, Budgeting &amp; </a:t>
            </a:r>
            <a:br>
              <a:rPr lang="en-US" altLang="en-US" sz="1400" dirty="0">
                <a:solidFill>
                  <a:schemeClr val="bg1"/>
                </a:solidFill>
                <a:latin typeface="Roboto Light" pitchFamily="2" charset="0"/>
                <a:ea typeface="Roboto Light" pitchFamily="2" charset="0"/>
              </a:rPr>
            </a:br>
            <a:r>
              <a:rPr lang="en-US" altLang="en-US" sz="1400" dirty="0">
                <a:solidFill>
                  <a:schemeClr val="bg1"/>
                </a:solidFill>
                <a:latin typeface="Roboto Light" pitchFamily="2" charset="0"/>
                <a:ea typeface="Roboto Light" pitchFamily="2" charset="0"/>
              </a:rPr>
              <a:t>Execution Process (PPBE)</a:t>
            </a:r>
          </a:p>
        </p:txBody>
      </p:sp>
      <p:sp>
        <p:nvSpPr>
          <p:cNvPr id="67597" name="Rectangle 24"/>
          <p:cNvSpPr>
            <a:spLocks noChangeArrowheads="1"/>
          </p:cNvSpPr>
          <p:nvPr/>
        </p:nvSpPr>
        <p:spPr bwMode="auto">
          <a:xfrm>
            <a:off x="7071178" y="5333270"/>
            <a:ext cx="835165" cy="369332"/>
          </a:xfrm>
          <a:prstGeom prst="rect">
            <a:avLst/>
          </a:prstGeom>
          <a:noFill/>
          <a:ln>
            <a:noFill/>
          </a:ln>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200" i="1" dirty="0">
                <a:solidFill>
                  <a:schemeClr val="bg1"/>
                </a:solidFill>
                <a:latin typeface="Roboto Light" pitchFamily="2" charset="0"/>
                <a:ea typeface="Roboto Light" pitchFamily="2" charset="0"/>
              </a:rPr>
              <a:t>DEPSECDEF</a:t>
            </a:r>
          </a:p>
          <a:p>
            <a:pPr algn="ctr">
              <a:lnSpc>
                <a:spcPct val="100000"/>
              </a:lnSpc>
              <a:spcBef>
                <a:spcPct val="0"/>
              </a:spcBef>
              <a:buClrTx/>
              <a:buFontTx/>
              <a:buNone/>
            </a:pPr>
            <a:r>
              <a:rPr lang="en-US" altLang="en-US" sz="1200" i="1" dirty="0">
                <a:solidFill>
                  <a:schemeClr val="bg1"/>
                </a:solidFill>
                <a:latin typeface="Roboto Light" pitchFamily="2" charset="0"/>
                <a:ea typeface="Roboto Light" pitchFamily="2" charset="0"/>
              </a:rPr>
              <a:t> Oversight </a:t>
            </a:r>
            <a:endParaRPr lang="en-US" altLang="en-US" sz="1200" dirty="0">
              <a:solidFill>
                <a:schemeClr val="bg1"/>
              </a:solidFill>
              <a:latin typeface="Roboto Light" pitchFamily="2" charset="0"/>
              <a:ea typeface="Roboto Light" pitchFamily="2" charset="0"/>
            </a:endParaRPr>
          </a:p>
        </p:txBody>
      </p:sp>
      <p:sp>
        <p:nvSpPr>
          <p:cNvPr id="67593" name="Text Box 25"/>
          <p:cNvSpPr txBox="1">
            <a:spLocks noChangeArrowheads="1"/>
          </p:cNvSpPr>
          <p:nvPr/>
        </p:nvSpPr>
        <p:spPr bwMode="auto">
          <a:xfrm>
            <a:off x="8944452" y="3967303"/>
            <a:ext cx="1324489" cy="521661"/>
          </a:xfrm>
          <a:prstGeom prst="rect">
            <a:avLst/>
          </a:prstGeom>
          <a:noFill/>
          <a:ln w="12700">
            <a:noFill/>
            <a:miter lim="800000"/>
            <a:headEnd/>
            <a:tailEnd/>
          </a:ln>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eaLnBrk="1" hangingPunct="1">
              <a:lnSpc>
                <a:spcPct val="100000"/>
              </a:lnSpc>
              <a:spcBef>
                <a:spcPct val="0"/>
              </a:spcBef>
              <a:buClrTx/>
              <a:buFontTx/>
              <a:buNone/>
            </a:pPr>
            <a:r>
              <a:rPr lang="en-US" altLang="en-US" sz="1400" dirty="0" err="1">
                <a:solidFill>
                  <a:schemeClr val="bg1"/>
                </a:solidFill>
                <a:latin typeface="Roboto Light" pitchFamily="2" charset="0"/>
                <a:ea typeface="Roboto Light" pitchFamily="2" charset="0"/>
              </a:rPr>
              <a:t>DoDD</a:t>
            </a:r>
            <a:r>
              <a:rPr lang="en-US" altLang="en-US" sz="1400" dirty="0">
                <a:solidFill>
                  <a:schemeClr val="bg1"/>
                </a:solidFill>
                <a:latin typeface="Roboto Light" pitchFamily="2" charset="0"/>
                <a:ea typeface="Roboto Light" pitchFamily="2" charset="0"/>
              </a:rPr>
              <a:t> 7045.14</a:t>
            </a:r>
          </a:p>
          <a:p>
            <a:pPr eaLnBrk="1" hangingPunct="1">
              <a:lnSpc>
                <a:spcPct val="100000"/>
              </a:lnSpc>
              <a:spcBef>
                <a:spcPct val="0"/>
              </a:spcBef>
              <a:buClrTx/>
              <a:buFontTx/>
              <a:buNone/>
            </a:pPr>
            <a:r>
              <a:rPr lang="en-US" altLang="en-US" sz="1400" dirty="0">
                <a:solidFill>
                  <a:schemeClr val="bg1"/>
                </a:solidFill>
                <a:latin typeface="Roboto Light" pitchFamily="2" charset="0"/>
                <a:ea typeface="Roboto Light" pitchFamily="2" charset="0"/>
              </a:rPr>
              <a:t>21 Nov. 03</a:t>
            </a:r>
          </a:p>
        </p:txBody>
      </p:sp>
      <p:sp>
        <p:nvSpPr>
          <p:cNvPr id="67590" name="Rectangle 27"/>
          <p:cNvSpPr>
            <a:spLocks noGrp="1" noChangeArrowheads="1"/>
          </p:cNvSpPr>
          <p:nvPr>
            <p:ph type="title"/>
          </p:nvPr>
        </p:nvSpPr>
        <p:spPr>
          <a:xfrm>
            <a:off x="389568" y="0"/>
            <a:ext cx="11418887" cy="952976"/>
          </a:xfrm>
        </p:spPr>
        <p:txBody>
          <a:bodyPr/>
          <a:lstStyle/>
          <a:p>
            <a:pPr eaLnBrk="1" hangingPunct="1"/>
            <a:r>
              <a:rPr lang="en-US" altLang="en-US" dirty="0"/>
              <a:t>DoD DECISION MAKING</a:t>
            </a:r>
          </a:p>
        </p:txBody>
      </p:sp>
      <p:cxnSp>
        <p:nvCxnSpPr>
          <p:cNvPr id="4" name="Straight Connector 3"/>
          <p:cNvCxnSpPr/>
          <p:nvPr/>
        </p:nvCxnSpPr>
        <p:spPr>
          <a:xfrm>
            <a:off x="2000530" y="4408098"/>
            <a:ext cx="1432106" cy="0"/>
          </a:xfrm>
          <a:prstGeom prst="line">
            <a:avLst/>
          </a:prstGeom>
          <a:ln w="285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72289" y="2445011"/>
            <a:ext cx="1432106"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61476" y="4488964"/>
            <a:ext cx="1432106"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58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Right 11"/>
          <p:cNvSpPr/>
          <p:nvPr/>
        </p:nvSpPr>
        <p:spPr>
          <a:xfrm>
            <a:off x="4877350" y="1481216"/>
            <a:ext cx="6205665" cy="2355683"/>
          </a:xfrm>
          <a:prstGeom prst="rightArrow">
            <a:avLst/>
          </a:prstGeom>
          <a:solidFill>
            <a:schemeClr val="bg2"/>
          </a:solidFill>
          <a:ln w="1301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p:cNvPicPr>
            <a:picLocks noChangeAspect="1"/>
          </p:cNvPicPr>
          <p:nvPr/>
        </p:nvPicPr>
        <p:blipFill>
          <a:blip r:embed="rId3"/>
          <a:stretch>
            <a:fillRect/>
          </a:stretch>
        </p:blipFill>
        <p:spPr>
          <a:xfrm rot="1497034" flipV="1">
            <a:off x="199050" y="1572426"/>
            <a:ext cx="4374455" cy="4106167"/>
          </a:xfrm>
          <a:prstGeom prst="rect">
            <a:avLst/>
          </a:prstGeom>
        </p:spPr>
      </p:pic>
      <p:sp>
        <p:nvSpPr>
          <p:cNvPr id="69662" name="Rectangle 35"/>
          <p:cNvSpPr>
            <a:spLocks noGrp="1" noChangeArrowheads="1"/>
          </p:cNvSpPr>
          <p:nvPr>
            <p:ph type="title"/>
          </p:nvPr>
        </p:nvSpPr>
        <p:spPr>
          <a:xfrm>
            <a:off x="389568" y="10310"/>
            <a:ext cx="11802432" cy="942666"/>
          </a:xfrm>
        </p:spPr>
        <p:txBody>
          <a:bodyPr/>
          <a:lstStyle/>
          <a:p>
            <a:r>
              <a:rPr lang="en-US" altLang="en-US" sz="2800" dirty="0"/>
              <a:t>JOINT CAPABILITIES INTEGRATION &amp; DEVELOPMENT SYSTEM (JCIDS)</a:t>
            </a:r>
          </a:p>
        </p:txBody>
      </p:sp>
      <p:sp>
        <p:nvSpPr>
          <p:cNvPr id="69635" name="Oval 12"/>
          <p:cNvSpPr>
            <a:spLocks noChangeArrowheads="1"/>
          </p:cNvSpPr>
          <p:nvPr/>
        </p:nvSpPr>
        <p:spPr bwMode="auto">
          <a:xfrm>
            <a:off x="7032316" y="2742966"/>
            <a:ext cx="1545695" cy="500862"/>
          </a:xfrm>
          <a:prstGeom prst="rect">
            <a:avLst/>
          </a:prstGeom>
          <a:noFill/>
          <a:ln w="19050">
            <a:noFill/>
            <a:round/>
            <a:headEnd/>
            <a:tailEnd/>
          </a:ln>
        </p:spPr>
        <p:txBody>
          <a:bodyPr wrap="non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50000"/>
              </a:spcBef>
              <a:buClrTx/>
              <a:buFontTx/>
              <a:buNone/>
            </a:pPr>
            <a:r>
              <a:rPr lang="en-US" altLang="en-US" sz="1600" dirty="0">
                <a:solidFill>
                  <a:schemeClr val="tx1"/>
                </a:solidFill>
                <a:latin typeface="Roboto Light" pitchFamily="2" charset="0"/>
                <a:ea typeface="Roboto Light" pitchFamily="2" charset="0"/>
              </a:rPr>
              <a:t>JCIDS ANALYSIS</a:t>
            </a:r>
          </a:p>
        </p:txBody>
      </p:sp>
      <p:sp>
        <p:nvSpPr>
          <p:cNvPr id="69637" name="Text Box 3"/>
          <p:cNvSpPr txBox="1">
            <a:spLocks noChangeArrowheads="1"/>
          </p:cNvSpPr>
          <p:nvPr/>
        </p:nvSpPr>
        <p:spPr bwMode="auto">
          <a:xfrm>
            <a:off x="3030539" y="2995675"/>
            <a:ext cx="991457" cy="398550"/>
          </a:xfrm>
          <a:prstGeom prst="rect">
            <a:avLst/>
          </a:prstGeom>
          <a:noFill/>
          <a:ln w="25400">
            <a:noFill/>
            <a:miter lim="800000"/>
            <a:headEnd/>
            <a:tailEnd/>
          </a:ln>
        </p:spPr>
        <p:txBody>
          <a:bodyPr wrap="square" lIns="89896" tIns="44948" rIns="89896" bIns="44948">
            <a:spAutoFit/>
          </a:bodyPr>
          <a:lstStyle>
            <a:defPPr>
              <a:defRPr lang="en-US"/>
            </a:defPPr>
            <a:lvl1pPr algn="ctr" defTabSz="1019175">
              <a:lnSpc>
                <a:spcPct val="100000"/>
              </a:lnSpc>
              <a:buClrTx/>
              <a:buFontTx/>
              <a:buNone/>
              <a:defRPr sz="1000">
                <a:solidFill>
                  <a:srgbClr val="000066"/>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dirty="0">
                <a:solidFill>
                  <a:schemeClr val="bg1">
                    <a:lumMod val="50000"/>
                  </a:schemeClr>
                </a:solidFill>
                <a:latin typeface="Roboto" pitchFamily="2" charset="0"/>
                <a:ea typeface="Roboto" pitchFamily="2" charset="0"/>
              </a:rPr>
              <a:t>Functional Area Analysis</a:t>
            </a:r>
          </a:p>
        </p:txBody>
      </p:sp>
      <p:sp>
        <p:nvSpPr>
          <p:cNvPr id="69638" name="AutoShape 5"/>
          <p:cNvSpPr>
            <a:spLocks noChangeArrowheads="1"/>
          </p:cNvSpPr>
          <p:nvPr/>
        </p:nvSpPr>
        <p:spPr bwMode="auto">
          <a:xfrm>
            <a:off x="9994448" y="2155632"/>
            <a:ext cx="533680" cy="280535"/>
          </a:xfrm>
          <a:prstGeom prst="flowChartDocument">
            <a:avLst/>
          </a:prstGeom>
          <a:noFill/>
          <a:ln w="38100" cmpd="dbl">
            <a:noFill/>
            <a:miter lim="800000"/>
            <a:headEnd/>
            <a:tailEnd/>
          </a:ln>
        </p:spPr>
        <p:txBody>
          <a:bodyPr wrap="non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ICD</a:t>
            </a:r>
          </a:p>
        </p:txBody>
      </p:sp>
      <p:sp>
        <p:nvSpPr>
          <p:cNvPr id="69639" name="AutoShape 6"/>
          <p:cNvSpPr>
            <a:spLocks noChangeArrowheads="1"/>
          </p:cNvSpPr>
          <p:nvPr/>
        </p:nvSpPr>
        <p:spPr bwMode="auto">
          <a:xfrm>
            <a:off x="10137888" y="2498517"/>
            <a:ext cx="527431" cy="275152"/>
          </a:xfrm>
          <a:prstGeom prst="flowChartDocument">
            <a:avLst/>
          </a:prstGeom>
          <a:noFill/>
          <a:ln w="38100" cmpd="dbl">
            <a:noFill/>
            <a:miter lim="800000"/>
            <a:headEnd/>
            <a:tailEnd/>
          </a:ln>
        </p:spPr>
        <p:txBody>
          <a:bodyPr wrap="non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CDD</a:t>
            </a:r>
          </a:p>
        </p:txBody>
      </p:sp>
      <p:sp>
        <p:nvSpPr>
          <p:cNvPr id="69640" name="AutoShape 7"/>
          <p:cNvSpPr>
            <a:spLocks noChangeArrowheads="1"/>
          </p:cNvSpPr>
          <p:nvPr/>
        </p:nvSpPr>
        <p:spPr bwMode="auto">
          <a:xfrm>
            <a:off x="10326143" y="2798565"/>
            <a:ext cx="533681" cy="361390"/>
          </a:xfrm>
          <a:prstGeom prst="flowChartDocument">
            <a:avLst/>
          </a:prstGeom>
          <a:noFill/>
          <a:ln w="38100" cmpd="dbl">
            <a:noFill/>
            <a:miter lim="800000"/>
            <a:headEnd/>
            <a:tailEnd/>
          </a:ln>
        </p:spPr>
        <p:txBody>
          <a:bodyPr wrap="none" lIns="89896" tIns="44948" rIns="89896" bIns="44948" anchor="ct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buClrTx/>
              <a:buNone/>
            </a:pPr>
            <a:r>
              <a:rPr lang="en-US" altLang="en-US" sz="1000" dirty="0">
                <a:solidFill>
                  <a:schemeClr val="bg1">
                    <a:lumMod val="50000"/>
                  </a:schemeClr>
                </a:solidFill>
                <a:latin typeface="Roboto" pitchFamily="2" charset="0"/>
                <a:ea typeface="Roboto" pitchFamily="2" charset="0"/>
              </a:rPr>
              <a:t>CPD</a:t>
            </a:r>
          </a:p>
        </p:txBody>
      </p:sp>
      <p:sp>
        <p:nvSpPr>
          <p:cNvPr id="69641" name="Text Box 8"/>
          <p:cNvSpPr txBox="1">
            <a:spLocks noChangeArrowheads="1"/>
          </p:cNvSpPr>
          <p:nvPr/>
        </p:nvSpPr>
        <p:spPr bwMode="auto">
          <a:xfrm>
            <a:off x="2403600" y="5020984"/>
            <a:ext cx="1337866" cy="921771"/>
          </a:xfrm>
          <a:prstGeom prst="rect">
            <a:avLst/>
          </a:prstGeom>
          <a:noFill/>
          <a:ln w="25400">
            <a:noFill/>
            <a:miter lim="800000"/>
            <a:headEnd/>
            <a:tailEnd/>
          </a:ln>
        </p:spPr>
        <p:txBody>
          <a:bodyPr wrap="square" lIns="89896" tIns="44948" rIns="89896" bIns="44948">
            <a:spAutoFit/>
          </a:bodyPr>
          <a:lstStyle>
            <a:defPPr>
              <a:defRPr lang="en-US"/>
            </a:defPPr>
            <a:lvl1pPr algn="ctr" defTabSz="1019175">
              <a:lnSpc>
                <a:spcPct val="100000"/>
              </a:lnSpc>
              <a:buClrTx/>
              <a:buFontTx/>
              <a:buNone/>
              <a:defRPr sz="1000">
                <a:solidFill>
                  <a:srgbClr val="000066"/>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sz="900" dirty="0">
                <a:solidFill>
                  <a:schemeClr val="bg1">
                    <a:lumMod val="50000"/>
                  </a:schemeClr>
                </a:solidFill>
                <a:latin typeface="Roboto" pitchFamily="2" charset="0"/>
                <a:ea typeface="Roboto" pitchFamily="2" charset="0"/>
              </a:rPr>
              <a:t>Joint Functional Concepts,</a:t>
            </a:r>
          </a:p>
          <a:p>
            <a:r>
              <a:rPr lang="en-US" altLang="en-US" sz="900" dirty="0">
                <a:solidFill>
                  <a:schemeClr val="bg1">
                    <a:lumMod val="50000"/>
                  </a:schemeClr>
                </a:solidFill>
                <a:latin typeface="Roboto" pitchFamily="2" charset="0"/>
                <a:ea typeface="Roboto" pitchFamily="2" charset="0"/>
              </a:rPr>
              <a:t>Joint Integrating Concepts,</a:t>
            </a:r>
          </a:p>
          <a:p>
            <a:r>
              <a:rPr lang="en-US" altLang="en-US" sz="900" dirty="0">
                <a:solidFill>
                  <a:schemeClr val="bg1">
                    <a:lumMod val="50000"/>
                  </a:schemeClr>
                </a:solidFill>
                <a:latin typeface="Roboto" pitchFamily="2" charset="0"/>
                <a:ea typeface="Roboto" pitchFamily="2" charset="0"/>
              </a:rPr>
              <a:t>Integrated Architectures</a:t>
            </a:r>
          </a:p>
        </p:txBody>
      </p:sp>
      <p:sp>
        <p:nvSpPr>
          <p:cNvPr id="69642" name="Text Box 9"/>
          <p:cNvSpPr txBox="1">
            <a:spLocks noChangeArrowheads="1"/>
          </p:cNvSpPr>
          <p:nvPr/>
        </p:nvSpPr>
        <p:spPr bwMode="auto">
          <a:xfrm>
            <a:off x="579507" y="2766103"/>
            <a:ext cx="874795" cy="552439"/>
          </a:xfrm>
          <a:prstGeom prst="rect">
            <a:avLst/>
          </a:prstGeom>
          <a:noFill/>
          <a:ln w="25400">
            <a:noFill/>
            <a:miter lim="800000"/>
            <a:headEnd/>
            <a:tailEnd/>
          </a:ln>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Strategic Policy</a:t>
            </a:r>
          </a:p>
          <a:p>
            <a:pPr algn="ct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Guidance</a:t>
            </a:r>
          </a:p>
        </p:txBody>
      </p:sp>
      <p:sp>
        <p:nvSpPr>
          <p:cNvPr id="69644" name="Text Box 11"/>
          <p:cNvSpPr txBox="1">
            <a:spLocks noChangeArrowheads="1"/>
          </p:cNvSpPr>
          <p:nvPr/>
        </p:nvSpPr>
        <p:spPr bwMode="auto">
          <a:xfrm>
            <a:off x="1162298" y="4346964"/>
            <a:ext cx="883323" cy="552439"/>
          </a:xfrm>
          <a:prstGeom prst="rect">
            <a:avLst/>
          </a:prstGeom>
          <a:noFill/>
          <a:ln w="25400">
            <a:noFill/>
            <a:miter lim="800000"/>
            <a:headEnd/>
            <a:tailEnd/>
          </a:ln>
        </p:spPr>
        <p:txBody>
          <a:bodyPr wrap="square" lIns="89896" tIns="44948" rIns="89896" bIns="44948">
            <a:spAutoFit/>
          </a:bodyPr>
          <a:lstStyle>
            <a:defPPr>
              <a:defRPr lang="en-US"/>
            </a:defPPr>
            <a:lvl1pPr algn="ctr" defTabSz="1019175">
              <a:lnSpc>
                <a:spcPct val="100000"/>
              </a:lnSpc>
              <a:buClrTx/>
              <a:buFontTx/>
              <a:buNone/>
              <a:defRPr sz="1000">
                <a:solidFill>
                  <a:srgbClr val="000066"/>
                </a:solidFill>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dirty="0">
                <a:solidFill>
                  <a:schemeClr val="bg1">
                    <a:lumMod val="50000"/>
                  </a:schemeClr>
                </a:solidFill>
                <a:latin typeface="Roboto" pitchFamily="2" charset="0"/>
                <a:ea typeface="Roboto" pitchFamily="2" charset="0"/>
              </a:rPr>
              <a:t>Joint Operations Concepts</a:t>
            </a:r>
          </a:p>
        </p:txBody>
      </p:sp>
      <p:sp>
        <p:nvSpPr>
          <p:cNvPr id="69646" name="Text Box 15"/>
          <p:cNvSpPr txBox="1">
            <a:spLocks noChangeArrowheads="1"/>
          </p:cNvSpPr>
          <p:nvPr/>
        </p:nvSpPr>
        <p:spPr bwMode="auto">
          <a:xfrm>
            <a:off x="5472301" y="2910402"/>
            <a:ext cx="838294" cy="607919"/>
          </a:xfrm>
          <a:prstGeom prst="rect">
            <a:avLst/>
          </a:prstGeom>
          <a:solidFill>
            <a:schemeClr val="bg2"/>
          </a:solidFill>
          <a:ln w="19050">
            <a:noFill/>
            <a:miter lim="800000"/>
            <a:headEnd/>
            <a:tailEnd/>
          </a:ln>
        </p:spPr>
        <p:txBody>
          <a:bodyPr wrap="none" lIns="91440" tIns="78613" rIns="157225" bIns="78613" anchor="ctr"/>
          <a:lstStyle>
            <a:lvl1pPr defTabSz="1782763">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782763">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782763">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782763">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782763">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782763"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782763"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782763"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782763"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200"/>
              </a:lnSpc>
              <a:spcBef>
                <a:spcPct val="50000"/>
              </a:spcBef>
              <a:buClrTx/>
              <a:buFontTx/>
              <a:buNone/>
            </a:pPr>
            <a:r>
              <a:rPr lang="en-US" altLang="en-US" sz="1000" dirty="0">
                <a:solidFill>
                  <a:schemeClr val="bg1">
                    <a:lumMod val="50000"/>
                  </a:schemeClr>
                </a:solidFill>
                <a:latin typeface="Roboto" pitchFamily="2" charset="0"/>
                <a:ea typeface="Roboto" pitchFamily="2" charset="0"/>
              </a:rPr>
              <a:t>DOTMLPF </a:t>
            </a:r>
            <a:br>
              <a:rPr lang="en-US" altLang="en-US" sz="1000" dirty="0">
                <a:solidFill>
                  <a:schemeClr val="bg1">
                    <a:lumMod val="50000"/>
                  </a:schemeClr>
                </a:solidFill>
                <a:latin typeface="Roboto" pitchFamily="2" charset="0"/>
                <a:ea typeface="Roboto" pitchFamily="2" charset="0"/>
              </a:rPr>
            </a:br>
            <a:r>
              <a:rPr lang="en-US" altLang="en-US" sz="1000" dirty="0">
                <a:solidFill>
                  <a:schemeClr val="bg1">
                    <a:lumMod val="50000"/>
                  </a:schemeClr>
                </a:solidFill>
                <a:latin typeface="Roboto" pitchFamily="2" charset="0"/>
                <a:ea typeface="Roboto" pitchFamily="2" charset="0"/>
              </a:rPr>
              <a:t>Changes</a:t>
            </a:r>
            <a:br>
              <a:rPr lang="en-US" altLang="en-US" sz="1000" dirty="0">
                <a:solidFill>
                  <a:schemeClr val="bg1">
                    <a:lumMod val="50000"/>
                  </a:schemeClr>
                </a:solidFill>
                <a:latin typeface="Roboto" pitchFamily="2" charset="0"/>
                <a:ea typeface="Roboto" pitchFamily="2" charset="0"/>
              </a:rPr>
            </a:br>
            <a:r>
              <a:rPr lang="en-US" altLang="en-US" sz="1000" dirty="0">
                <a:solidFill>
                  <a:schemeClr val="bg1">
                    <a:lumMod val="50000"/>
                  </a:schemeClr>
                </a:solidFill>
                <a:latin typeface="Roboto" pitchFamily="2" charset="0"/>
                <a:ea typeface="Roboto" pitchFamily="2" charset="0"/>
              </a:rPr>
              <a:t>CJCSI 3180</a:t>
            </a:r>
            <a:br>
              <a:rPr lang="en-US" altLang="en-US" sz="1000" dirty="0">
                <a:solidFill>
                  <a:schemeClr val="bg1">
                    <a:lumMod val="50000"/>
                  </a:schemeClr>
                </a:solidFill>
                <a:latin typeface="Roboto" pitchFamily="2" charset="0"/>
                <a:ea typeface="Roboto" pitchFamily="2" charset="0"/>
              </a:rPr>
            </a:br>
            <a:r>
              <a:rPr lang="en-US" altLang="en-US" sz="1000" dirty="0">
                <a:solidFill>
                  <a:schemeClr val="bg1">
                    <a:lumMod val="50000"/>
                  </a:schemeClr>
                </a:solidFill>
                <a:latin typeface="Roboto" pitchFamily="2" charset="0"/>
                <a:ea typeface="Roboto" pitchFamily="2" charset="0"/>
              </a:rPr>
              <a:t>Process</a:t>
            </a:r>
          </a:p>
        </p:txBody>
      </p:sp>
      <p:sp>
        <p:nvSpPr>
          <p:cNvPr id="69648" name="Text Box 17"/>
          <p:cNvSpPr txBox="1">
            <a:spLocks noChangeArrowheads="1"/>
          </p:cNvSpPr>
          <p:nvPr/>
        </p:nvSpPr>
        <p:spPr bwMode="auto">
          <a:xfrm>
            <a:off x="5386671" y="2188203"/>
            <a:ext cx="761835" cy="398550"/>
          </a:xfrm>
          <a:prstGeom prst="rect">
            <a:avLst/>
          </a:prstGeom>
          <a:noFill/>
          <a:ln w="19050">
            <a:noFill/>
            <a:miter lim="800000"/>
            <a:headEnd/>
            <a:tailEnd/>
          </a:ln>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eaLnBrk="1" hangingPunct="1">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DOTMLPF</a:t>
            </a:r>
          </a:p>
          <a:p>
            <a:pPr eaLnBrk="1" hangingPunct="1">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Analysis</a:t>
            </a:r>
          </a:p>
        </p:txBody>
      </p:sp>
      <p:sp>
        <p:nvSpPr>
          <p:cNvPr id="69650" name="Text Box 20"/>
          <p:cNvSpPr txBox="1">
            <a:spLocks noChangeArrowheads="1"/>
          </p:cNvSpPr>
          <p:nvPr/>
        </p:nvSpPr>
        <p:spPr bwMode="auto">
          <a:xfrm>
            <a:off x="7322913" y="2188203"/>
            <a:ext cx="973393" cy="552439"/>
          </a:xfrm>
          <a:prstGeom prst="rect">
            <a:avLst/>
          </a:prstGeom>
          <a:noFill/>
          <a:ln w="19050">
            <a:noFill/>
            <a:miter lim="800000"/>
            <a:headEnd/>
            <a:tailEnd/>
          </a:ln>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Ideas for </a:t>
            </a:r>
          </a:p>
          <a:p>
            <a:pP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Materiel</a:t>
            </a:r>
          </a:p>
          <a:p>
            <a:pP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Approaches</a:t>
            </a:r>
          </a:p>
        </p:txBody>
      </p:sp>
      <p:sp>
        <p:nvSpPr>
          <p:cNvPr id="69651" name="Text Box 21"/>
          <p:cNvSpPr txBox="1">
            <a:spLocks noChangeArrowheads="1"/>
          </p:cNvSpPr>
          <p:nvPr/>
        </p:nvSpPr>
        <p:spPr bwMode="auto">
          <a:xfrm>
            <a:off x="8163488" y="2188203"/>
            <a:ext cx="982534" cy="552439"/>
          </a:xfrm>
          <a:prstGeom prst="rect">
            <a:avLst/>
          </a:prstGeom>
          <a:noFill/>
          <a:ln w="19050">
            <a:noFill/>
            <a:miter lim="800000"/>
            <a:headEnd/>
            <a:tailEnd/>
          </a:ln>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Analysis </a:t>
            </a:r>
          </a:p>
          <a:p>
            <a:pP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of Materiel </a:t>
            </a:r>
          </a:p>
          <a:p>
            <a:pP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Approaches</a:t>
            </a:r>
          </a:p>
        </p:txBody>
      </p:sp>
      <p:sp>
        <p:nvSpPr>
          <p:cNvPr id="69652" name="Text Box 22"/>
          <p:cNvSpPr txBox="1">
            <a:spLocks noChangeArrowheads="1"/>
          </p:cNvSpPr>
          <p:nvPr/>
        </p:nvSpPr>
        <p:spPr bwMode="auto">
          <a:xfrm>
            <a:off x="9116127" y="2189274"/>
            <a:ext cx="922135" cy="244662"/>
          </a:xfrm>
          <a:prstGeom prst="rect">
            <a:avLst/>
          </a:prstGeom>
          <a:noFill/>
          <a:ln w="19050">
            <a:noFill/>
            <a:miter lim="800000"/>
            <a:headEnd/>
            <a:tailEnd/>
          </a:ln>
        </p:spPr>
        <p:txBody>
          <a:bodyPr wrap="square" lIns="0" tIns="44948" rIns="89896" bIns="44948">
            <a:spAutoFit/>
          </a:bodyPr>
          <a:lstStyle>
            <a:defPPr>
              <a:defRPr lang="en-US"/>
            </a:defPPr>
            <a:lvl1pPr defTabSz="1019175">
              <a:lnSpc>
                <a:spcPct val="100000"/>
              </a:lnSpc>
              <a:buClrTx/>
              <a:buFontTx/>
              <a:buNone/>
              <a:defRPr sz="1000">
                <a:solidFill>
                  <a:schemeClr val="bg1">
                    <a:lumMod val="50000"/>
                  </a:schemeClr>
                </a:solidFill>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dirty="0"/>
              <a:t>Alternative N</a:t>
            </a:r>
          </a:p>
        </p:txBody>
      </p:sp>
      <p:sp>
        <p:nvSpPr>
          <p:cNvPr id="69653" name="Text Box 23"/>
          <p:cNvSpPr txBox="1">
            <a:spLocks noChangeArrowheads="1"/>
          </p:cNvSpPr>
          <p:nvPr/>
        </p:nvSpPr>
        <p:spPr bwMode="auto">
          <a:xfrm>
            <a:off x="9116127" y="2397984"/>
            <a:ext cx="904503" cy="244662"/>
          </a:xfrm>
          <a:prstGeom prst="rect">
            <a:avLst/>
          </a:prstGeom>
          <a:noFill/>
          <a:ln w="19050">
            <a:noFill/>
            <a:miter lim="800000"/>
            <a:headEnd/>
            <a:tailEnd/>
          </a:ln>
        </p:spPr>
        <p:txBody>
          <a:bodyPr wrap="square" lIns="0" tIns="44948" rIns="89896" bIns="44948">
            <a:spAutoFit/>
          </a:bodyPr>
          <a:lstStyle>
            <a:defPPr>
              <a:defRPr lang="en-US"/>
            </a:defPPr>
            <a:lvl1pPr defTabSz="1019175">
              <a:lnSpc>
                <a:spcPct val="100000"/>
              </a:lnSpc>
              <a:buClrTx/>
              <a:buFontTx/>
              <a:buNone/>
              <a:defRPr sz="1000">
                <a:solidFill>
                  <a:schemeClr val="bg1">
                    <a:lumMod val="50000"/>
                  </a:schemeClr>
                </a:solidFill>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dirty="0"/>
              <a:t>Alternative 2</a:t>
            </a:r>
          </a:p>
        </p:txBody>
      </p:sp>
      <p:sp>
        <p:nvSpPr>
          <p:cNvPr id="69654" name="Text Box 24"/>
          <p:cNvSpPr txBox="1">
            <a:spLocks noChangeArrowheads="1"/>
          </p:cNvSpPr>
          <p:nvPr/>
        </p:nvSpPr>
        <p:spPr bwMode="auto">
          <a:xfrm>
            <a:off x="9116127" y="2598289"/>
            <a:ext cx="904503" cy="244662"/>
          </a:xfrm>
          <a:prstGeom prst="rect">
            <a:avLst/>
          </a:prstGeom>
          <a:noFill/>
          <a:ln w="19050">
            <a:noFill/>
            <a:miter lim="800000"/>
            <a:headEnd/>
            <a:tailEnd/>
          </a:ln>
        </p:spPr>
        <p:txBody>
          <a:bodyPr wrap="square" lIns="0" tIns="44948" rIns="89896" bIns="44948">
            <a:spAutoFit/>
          </a:bodyPr>
          <a:lstStyle>
            <a:defPPr>
              <a:defRPr lang="en-US"/>
            </a:defPPr>
            <a:lvl1pPr defTabSz="1019175">
              <a:lnSpc>
                <a:spcPct val="100000"/>
              </a:lnSpc>
              <a:buClrTx/>
              <a:buFontTx/>
              <a:buNone/>
              <a:defRPr sz="1000">
                <a:solidFill>
                  <a:schemeClr val="bg1">
                    <a:lumMod val="50000"/>
                  </a:schemeClr>
                </a:solidFill>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dirty="0"/>
              <a:t>Alternative 1</a:t>
            </a:r>
          </a:p>
        </p:txBody>
      </p:sp>
      <p:sp>
        <p:nvSpPr>
          <p:cNvPr id="69655" name="Text Box 25"/>
          <p:cNvSpPr txBox="1">
            <a:spLocks noChangeArrowheads="1"/>
          </p:cNvSpPr>
          <p:nvPr/>
        </p:nvSpPr>
        <p:spPr bwMode="auto">
          <a:xfrm>
            <a:off x="7286288" y="3741590"/>
            <a:ext cx="1182221" cy="607919"/>
          </a:xfrm>
          <a:prstGeom prst="rect">
            <a:avLst/>
          </a:prstGeom>
          <a:noFill/>
          <a:ln w="25400">
            <a:noFill/>
            <a:miter lim="800000"/>
            <a:headEnd/>
            <a:tailEnd/>
          </a:ln>
        </p:spPr>
        <p:txBody>
          <a:bodyPr wrap="none" lIns="0" tIns="78613" rIns="157225" bIns="78613" anchor="ctr"/>
          <a:lstStyle>
            <a:lvl1pPr defTabSz="1782763">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782763">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782763">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782763">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782763">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782763"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782763"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782763"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782763"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75000"/>
              </a:lnSpc>
              <a:spcBef>
                <a:spcPct val="50000"/>
              </a:spcBef>
              <a:buClrTx/>
              <a:buFontTx/>
              <a:buNone/>
            </a:pPr>
            <a:r>
              <a:rPr lang="en-US" altLang="en-US" sz="1000" dirty="0">
                <a:solidFill>
                  <a:schemeClr val="bg1">
                    <a:lumMod val="50000"/>
                  </a:schemeClr>
                </a:solidFill>
                <a:latin typeface="Roboto" pitchFamily="2" charset="0"/>
                <a:ea typeface="Roboto" pitchFamily="2" charset="0"/>
              </a:rPr>
              <a:t>DOTMLPF Change </a:t>
            </a:r>
          </a:p>
          <a:p>
            <a:pPr>
              <a:lnSpc>
                <a:spcPct val="75000"/>
              </a:lnSpc>
              <a:spcBef>
                <a:spcPct val="50000"/>
              </a:spcBef>
              <a:buClrTx/>
              <a:buFontTx/>
              <a:buNone/>
            </a:pPr>
            <a:r>
              <a:rPr lang="en-US" altLang="en-US" sz="1000" dirty="0">
                <a:solidFill>
                  <a:schemeClr val="bg1">
                    <a:lumMod val="50000"/>
                  </a:schemeClr>
                </a:solidFill>
                <a:latin typeface="Roboto" pitchFamily="2" charset="0"/>
                <a:ea typeface="Roboto" pitchFamily="2" charset="0"/>
              </a:rPr>
              <a:t>Recommendation</a:t>
            </a:r>
          </a:p>
        </p:txBody>
      </p:sp>
      <p:sp>
        <p:nvSpPr>
          <p:cNvPr id="69659" name="Text Box 30"/>
          <p:cNvSpPr txBox="1">
            <a:spLocks noChangeArrowheads="1"/>
          </p:cNvSpPr>
          <p:nvPr/>
        </p:nvSpPr>
        <p:spPr bwMode="auto">
          <a:xfrm>
            <a:off x="8755180" y="4248354"/>
            <a:ext cx="1182221" cy="1160993"/>
          </a:xfrm>
          <a:prstGeom prst="ellipse">
            <a:avLst/>
          </a:prstGeom>
          <a:solidFill>
            <a:schemeClr val="bg2"/>
          </a:solidFill>
          <a:ln w="1301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en-US" sz="1000" dirty="0">
                <a:latin typeface="Roboto" pitchFamily="2" charset="0"/>
                <a:ea typeface="Roboto" pitchFamily="2" charset="0"/>
              </a:rPr>
              <a:t>Policy Change </a:t>
            </a:r>
          </a:p>
          <a:p>
            <a:r>
              <a:rPr lang="en-US" altLang="en-US" sz="1000" dirty="0">
                <a:latin typeface="Roboto" pitchFamily="2" charset="0"/>
                <a:ea typeface="Roboto" pitchFamily="2" charset="0"/>
              </a:rPr>
              <a:t>Recommendation</a:t>
            </a:r>
          </a:p>
        </p:txBody>
      </p:sp>
      <p:sp>
        <p:nvSpPr>
          <p:cNvPr id="69661" name="Text Box 33"/>
          <p:cNvSpPr txBox="1">
            <a:spLocks noChangeArrowheads="1"/>
          </p:cNvSpPr>
          <p:nvPr/>
        </p:nvSpPr>
        <p:spPr bwMode="auto">
          <a:xfrm>
            <a:off x="4760178" y="4215877"/>
            <a:ext cx="2404849" cy="268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2000"/>
              </a:lnSpc>
              <a:spcBef>
                <a:spcPts val="600"/>
              </a:spcBef>
              <a:buClrTx/>
              <a:buFontTx/>
              <a:buNone/>
            </a:pPr>
            <a:r>
              <a:rPr lang="en-US" altLang="en-US" sz="1800" dirty="0">
                <a:solidFill>
                  <a:srgbClr val="CC0000"/>
                </a:solidFill>
                <a:latin typeface="Roboto Bk" pitchFamily="2" charset="0"/>
                <a:ea typeface="Roboto Bk" pitchFamily="2" charset="0"/>
              </a:rPr>
              <a:t>D</a:t>
            </a:r>
            <a:r>
              <a:rPr lang="en-US" altLang="en-US" sz="1400" dirty="0">
                <a:solidFill>
                  <a:schemeClr val="tx1"/>
                </a:solidFill>
                <a:latin typeface="Roboto Light" pitchFamily="2" charset="0"/>
                <a:ea typeface="Roboto Light" pitchFamily="2" charset="0"/>
              </a:rPr>
              <a:t>OCTRINE</a:t>
            </a:r>
          </a:p>
          <a:p>
            <a:pPr>
              <a:lnSpc>
                <a:spcPts val="2000"/>
              </a:lnSpc>
              <a:spcBef>
                <a:spcPts val="600"/>
              </a:spcBef>
              <a:buClrTx/>
              <a:buFontTx/>
              <a:buNone/>
            </a:pPr>
            <a:r>
              <a:rPr lang="en-US" altLang="en-US" sz="1800" dirty="0">
                <a:solidFill>
                  <a:srgbClr val="CC0000"/>
                </a:solidFill>
                <a:latin typeface="Roboto Bk" pitchFamily="2" charset="0"/>
                <a:ea typeface="Roboto Bk" pitchFamily="2" charset="0"/>
              </a:rPr>
              <a:t>O</a:t>
            </a:r>
            <a:r>
              <a:rPr lang="en-US" altLang="en-US" sz="1400" dirty="0">
                <a:solidFill>
                  <a:schemeClr val="tx1"/>
                </a:solidFill>
                <a:latin typeface="Roboto Light" pitchFamily="2" charset="0"/>
                <a:ea typeface="Roboto Light" pitchFamily="2" charset="0"/>
              </a:rPr>
              <a:t>RGANIZATION</a:t>
            </a:r>
          </a:p>
          <a:p>
            <a:pPr>
              <a:lnSpc>
                <a:spcPts val="2000"/>
              </a:lnSpc>
              <a:spcBef>
                <a:spcPts val="600"/>
              </a:spcBef>
              <a:buClrTx/>
              <a:buFontTx/>
              <a:buNone/>
            </a:pPr>
            <a:r>
              <a:rPr lang="en-US" altLang="en-US" sz="1800" dirty="0">
                <a:solidFill>
                  <a:srgbClr val="CC0000"/>
                </a:solidFill>
                <a:latin typeface="Roboto Bk" pitchFamily="2" charset="0"/>
                <a:ea typeface="Roboto Bk" pitchFamily="2" charset="0"/>
              </a:rPr>
              <a:t>T</a:t>
            </a:r>
            <a:r>
              <a:rPr lang="en-US" altLang="en-US" sz="1400" dirty="0">
                <a:solidFill>
                  <a:schemeClr val="tx1"/>
                </a:solidFill>
                <a:latin typeface="Roboto Light" pitchFamily="2" charset="0"/>
                <a:ea typeface="Roboto Light" pitchFamily="2" charset="0"/>
              </a:rPr>
              <a:t>RAINING</a:t>
            </a:r>
          </a:p>
          <a:p>
            <a:pPr>
              <a:lnSpc>
                <a:spcPts val="2000"/>
              </a:lnSpc>
              <a:spcBef>
                <a:spcPts val="600"/>
              </a:spcBef>
              <a:buClrTx/>
              <a:buFontTx/>
              <a:buNone/>
            </a:pPr>
            <a:r>
              <a:rPr lang="en-US" altLang="en-US" sz="1800" dirty="0">
                <a:solidFill>
                  <a:srgbClr val="CC0000"/>
                </a:solidFill>
                <a:latin typeface="Roboto Bk" pitchFamily="2" charset="0"/>
                <a:ea typeface="Roboto Bk" pitchFamily="2" charset="0"/>
              </a:rPr>
              <a:t>M</a:t>
            </a:r>
            <a:r>
              <a:rPr lang="en-US" altLang="en-US" sz="1400" dirty="0">
                <a:solidFill>
                  <a:schemeClr val="tx1"/>
                </a:solidFill>
                <a:latin typeface="Roboto Light" pitchFamily="2" charset="0"/>
                <a:ea typeface="Roboto Light" pitchFamily="2" charset="0"/>
              </a:rPr>
              <a:t>ATERIAL</a:t>
            </a:r>
          </a:p>
          <a:p>
            <a:pPr>
              <a:lnSpc>
                <a:spcPts val="2000"/>
              </a:lnSpc>
              <a:spcBef>
                <a:spcPts val="600"/>
              </a:spcBef>
              <a:buClrTx/>
              <a:buFontTx/>
              <a:buNone/>
            </a:pPr>
            <a:r>
              <a:rPr lang="en-US" altLang="en-US" sz="1800" dirty="0">
                <a:solidFill>
                  <a:srgbClr val="CC0000"/>
                </a:solidFill>
                <a:latin typeface="Roboto Bk" pitchFamily="2" charset="0"/>
                <a:ea typeface="Roboto Bk" pitchFamily="2" charset="0"/>
              </a:rPr>
              <a:t>L</a:t>
            </a:r>
            <a:r>
              <a:rPr lang="en-US" altLang="en-US" sz="1400" dirty="0">
                <a:solidFill>
                  <a:schemeClr val="tx1"/>
                </a:solidFill>
                <a:latin typeface="Roboto Light" pitchFamily="2" charset="0"/>
                <a:ea typeface="Roboto Light" pitchFamily="2" charset="0"/>
              </a:rPr>
              <a:t>EADERSHIP &amp; EDUCATION</a:t>
            </a:r>
          </a:p>
          <a:p>
            <a:pPr>
              <a:lnSpc>
                <a:spcPts val="2000"/>
              </a:lnSpc>
              <a:spcBef>
                <a:spcPts val="600"/>
              </a:spcBef>
              <a:buClrTx/>
              <a:buFontTx/>
              <a:buNone/>
            </a:pPr>
            <a:r>
              <a:rPr lang="en-US" altLang="en-US" sz="1800" dirty="0">
                <a:solidFill>
                  <a:srgbClr val="CC0000"/>
                </a:solidFill>
                <a:latin typeface="Roboto Bk" pitchFamily="2" charset="0"/>
                <a:ea typeface="Roboto Bk" pitchFamily="2" charset="0"/>
              </a:rPr>
              <a:t>P</a:t>
            </a:r>
            <a:r>
              <a:rPr lang="en-US" altLang="en-US" sz="1400" dirty="0">
                <a:solidFill>
                  <a:schemeClr val="tx1"/>
                </a:solidFill>
                <a:latin typeface="Roboto Light" pitchFamily="2" charset="0"/>
                <a:ea typeface="Roboto Light" pitchFamily="2" charset="0"/>
              </a:rPr>
              <a:t>ERSONNEL</a:t>
            </a:r>
          </a:p>
          <a:p>
            <a:pPr>
              <a:lnSpc>
                <a:spcPts val="2000"/>
              </a:lnSpc>
              <a:spcBef>
                <a:spcPts val="600"/>
              </a:spcBef>
              <a:buClrTx/>
              <a:buFontTx/>
              <a:buNone/>
            </a:pPr>
            <a:r>
              <a:rPr lang="en-US" altLang="en-US" sz="1800" dirty="0">
                <a:solidFill>
                  <a:srgbClr val="CC0000"/>
                </a:solidFill>
                <a:latin typeface="Roboto Bk" pitchFamily="2" charset="0"/>
                <a:ea typeface="Roboto Bk" pitchFamily="2" charset="0"/>
              </a:rPr>
              <a:t>F</a:t>
            </a:r>
            <a:r>
              <a:rPr lang="en-US" altLang="en-US" sz="1400" dirty="0">
                <a:solidFill>
                  <a:schemeClr val="tx1"/>
                </a:solidFill>
                <a:latin typeface="Roboto Light" pitchFamily="2" charset="0"/>
                <a:ea typeface="Roboto Light" pitchFamily="2" charset="0"/>
              </a:rPr>
              <a:t>ACILITIES</a:t>
            </a:r>
          </a:p>
          <a:p>
            <a:pPr>
              <a:lnSpc>
                <a:spcPts val="2000"/>
              </a:lnSpc>
              <a:spcBef>
                <a:spcPts val="600"/>
              </a:spcBef>
              <a:buClrTx/>
              <a:buFontTx/>
              <a:buNone/>
            </a:pPr>
            <a:endParaRPr lang="en-US" altLang="en-US" sz="1400" dirty="0">
              <a:solidFill>
                <a:schemeClr val="tx1"/>
              </a:solidFill>
              <a:latin typeface="Roboto Light" pitchFamily="2" charset="0"/>
              <a:ea typeface="Roboto Light" pitchFamily="2" charset="0"/>
            </a:endParaRPr>
          </a:p>
        </p:txBody>
      </p:sp>
      <p:sp>
        <p:nvSpPr>
          <p:cNvPr id="69666" name="Text Box 19"/>
          <p:cNvSpPr txBox="1">
            <a:spLocks noChangeArrowheads="1"/>
          </p:cNvSpPr>
          <p:nvPr/>
        </p:nvSpPr>
        <p:spPr bwMode="auto">
          <a:xfrm>
            <a:off x="6158176" y="2188203"/>
            <a:ext cx="1439374" cy="398550"/>
          </a:xfrm>
          <a:prstGeom prst="rect">
            <a:avLst/>
          </a:prstGeom>
          <a:noFill/>
          <a:ln w="19050">
            <a:noFill/>
            <a:miter lim="800000"/>
            <a:headEnd/>
            <a:tailEnd/>
          </a:ln>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Materiel Change</a:t>
            </a:r>
            <a:br>
              <a:rPr lang="en-US" altLang="en-US" sz="1000" dirty="0">
                <a:solidFill>
                  <a:schemeClr val="bg1">
                    <a:lumMod val="50000"/>
                  </a:schemeClr>
                </a:solidFill>
                <a:latin typeface="Roboto" pitchFamily="2" charset="0"/>
                <a:ea typeface="Roboto" pitchFamily="2" charset="0"/>
              </a:rPr>
            </a:br>
            <a:r>
              <a:rPr lang="en-US" altLang="en-US" sz="1000" dirty="0">
                <a:solidFill>
                  <a:schemeClr val="bg1">
                    <a:lumMod val="50000"/>
                  </a:schemeClr>
                </a:solidFill>
                <a:latin typeface="Roboto" pitchFamily="2" charset="0"/>
                <a:ea typeface="Roboto" pitchFamily="2" charset="0"/>
              </a:rPr>
              <a:t>Approval Process</a:t>
            </a:r>
          </a:p>
        </p:txBody>
      </p:sp>
      <p:sp>
        <p:nvSpPr>
          <p:cNvPr id="5" name="TextBox 4"/>
          <p:cNvSpPr txBox="1"/>
          <p:nvPr/>
        </p:nvSpPr>
        <p:spPr>
          <a:xfrm>
            <a:off x="11173220" y="1819356"/>
            <a:ext cx="1001995" cy="553998"/>
          </a:xfrm>
          <a:prstGeom prst="rect">
            <a:avLst/>
          </a:prstGeom>
          <a:noFill/>
        </p:spPr>
        <p:txBody>
          <a:bodyPr wrap="square" rtlCol="0">
            <a:spAutoFit/>
          </a:bodyPr>
          <a:lstStyle/>
          <a:p>
            <a:r>
              <a:rPr lang="en-US" sz="1000" dirty="0">
                <a:solidFill>
                  <a:schemeClr val="bg1">
                    <a:lumMod val="50000"/>
                  </a:schemeClr>
                </a:solidFill>
                <a:latin typeface="Roboto" pitchFamily="2" charset="0"/>
                <a:ea typeface="Roboto" pitchFamily="2" charset="0"/>
              </a:rPr>
              <a:t>Initial Capabilities Document</a:t>
            </a:r>
          </a:p>
        </p:txBody>
      </p:sp>
      <p:sp>
        <p:nvSpPr>
          <p:cNvPr id="6" name="TextBox 5"/>
          <p:cNvSpPr txBox="1"/>
          <p:nvPr/>
        </p:nvSpPr>
        <p:spPr>
          <a:xfrm>
            <a:off x="11173220" y="2309754"/>
            <a:ext cx="937733" cy="553998"/>
          </a:xfrm>
          <a:prstGeom prst="rect">
            <a:avLst/>
          </a:prstGeom>
          <a:noFill/>
        </p:spPr>
        <p:txBody>
          <a:bodyPr wrap="square" rtlCol="0">
            <a:spAutoFit/>
          </a:bodyPr>
          <a:lstStyle>
            <a:defPPr>
              <a:defRPr lang="en-US"/>
            </a:defPPr>
            <a:lvl1pPr>
              <a:defRPr sz="1000">
                <a:solidFill>
                  <a:schemeClr val="bg1">
                    <a:lumMod val="50000"/>
                  </a:schemeClr>
                </a:solidFill>
                <a:latin typeface="Roboto" pitchFamily="2" charset="0"/>
                <a:ea typeface="Roboto" pitchFamily="2" charset="0"/>
              </a:defRPr>
            </a:lvl1pPr>
          </a:lstStyle>
          <a:p>
            <a:r>
              <a:rPr lang="en-US" dirty="0"/>
              <a:t>Capability </a:t>
            </a:r>
          </a:p>
          <a:p>
            <a:r>
              <a:rPr lang="en-US" dirty="0"/>
              <a:t>Development </a:t>
            </a:r>
          </a:p>
          <a:p>
            <a:r>
              <a:rPr lang="en-US" dirty="0"/>
              <a:t>Document</a:t>
            </a:r>
          </a:p>
        </p:txBody>
      </p:sp>
      <p:sp>
        <p:nvSpPr>
          <p:cNvPr id="7" name="TextBox 6"/>
          <p:cNvSpPr txBox="1"/>
          <p:nvPr/>
        </p:nvSpPr>
        <p:spPr>
          <a:xfrm>
            <a:off x="11173220" y="2818899"/>
            <a:ext cx="852239" cy="553998"/>
          </a:xfrm>
          <a:prstGeom prst="rect">
            <a:avLst/>
          </a:prstGeom>
          <a:noFill/>
        </p:spPr>
        <p:txBody>
          <a:bodyPr wrap="square" rtlCol="0">
            <a:spAutoFit/>
          </a:bodyPr>
          <a:lstStyle>
            <a:defPPr>
              <a:defRPr lang="en-US"/>
            </a:defPPr>
            <a:lvl1pPr>
              <a:defRPr sz="1000">
                <a:solidFill>
                  <a:schemeClr val="bg1">
                    <a:lumMod val="50000"/>
                  </a:schemeClr>
                </a:solidFill>
                <a:latin typeface="Roboto" pitchFamily="2" charset="0"/>
                <a:ea typeface="Roboto" pitchFamily="2" charset="0"/>
              </a:defRPr>
            </a:lvl1pPr>
          </a:lstStyle>
          <a:p>
            <a:r>
              <a:rPr lang="en-US" dirty="0"/>
              <a:t>Capability</a:t>
            </a:r>
          </a:p>
          <a:p>
            <a:r>
              <a:rPr lang="en-US" dirty="0"/>
              <a:t>Production </a:t>
            </a:r>
            <a:br>
              <a:rPr lang="en-US" dirty="0"/>
            </a:br>
            <a:r>
              <a:rPr lang="en-US" dirty="0"/>
              <a:t>Document</a:t>
            </a:r>
          </a:p>
        </p:txBody>
      </p:sp>
      <p:sp>
        <p:nvSpPr>
          <p:cNvPr id="10" name="Oval 9"/>
          <p:cNvSpPr/>
          <p:nvPr/>
        </p:nvSpPr>
        <p:spPr>
          <a:xfrm>
            <a:off x="4039576" y="2015215"/>
            <a:ext cx="1297764" cy="1297764"/>
          </a:xfrm>
          <a:prstGeom prst="ellipse">
            <a:avLst/>
          </a:prstGeom>
          <a:solidFill>
            <a:schemeClr val="bg2"/>
          </a:solidFill>
          <a:ln w="1301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56" name="Text Box 27"/>
          <p:cNvSpPr txBox="1">
            <a:spLocks noChangeArrowheads="1"/>
          </p:cNvSpPr>
          <p:nvPr/>
        </p:nvSpPr>
        <p:spPr bwMode="auto">
          <a:xfrm>
            <a:off x="4299528" y="2400425"/>
            <a:ext cx="817940" cy="552439"/>
          </a:xfrm>
          <a:prstGeom prst="rect">
            <a:avLst/>
          </a:prstGeom>
          <a:noFill/>
          <a:ln w="25400">
            <a:noFill/>
            <a:miter lim="800000"/>
            <a:headEnd/>
            <a:tailEnd/>
          </a:ln>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Functional </a:t>
            </a:r>
          </a:p>
          <a:p>
            <a:pPr algn="ct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Needs </a:t>
            </a:r>
          </a:p>
          <a:p>
            <a:pPr algn="ctr">
              <a:lnSpc>
                <a:spcPct val="100000"/>
              </a:lnSpc>
              <a:spcBef>
                <a:spcPct val="0"/>
              </a:spcBef>
              <a:buClrTx/>
              <a:buFontTx/>
              <a:buNone/>
            </a:pPr>
            <a:r>
              <a:rPr lang="en-US" altLang="en-US" sz="1000" dirty="0">
                <a:solidFill>
                  <a:schemeClr val="bg1">
                    <a:lumMod val="50000"/>
                  </a:schemeClr>
                </a:solidFill>
                <a:latin typeface="Roboto" pitchFamily="2" charset="0"/>
                <a:ea typeface="Roboto" pitchFamily="2" charset="0"/>
              </a:rPr>
              <a:t>Analysis</a:t>
            </a:r>
          </a:p>
        </p:txBody>
      </p:sp>
      <p:cxnSp>
        <p:nvCxnSpPr>
          <p:cNvPr id="25" name="Straight Connector 24"/>
          <p:cNvCxnSpPr>
            <a:cxnSpLocks/>
          </p:cNvCxnSpPr>
          <p:nvPr/>
        </p:nvCxnSpPr>
        <p:spPr>
          <a:xfrm>
            <a:off x="6150256" y="2224929"/>
            <a:ext cx="0" cy="4789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7323077" y="2224929"/>
            <a:ext cx="0" cy="4789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8173158" y="2224929"/>
            <a:ext cx="0" cy="4789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9041169" y="2224929"/>
            <a:ext cx="0" cy="4789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Freeform: Shape 28"/>
          <p:cNvSpPr/>
          <p:nvPr/>
        </p:nvSpPr>
        <p:spPr>
          <a:xfrm>
            <a:off x="5450531" y="2976284"/>
            <a:ext cx="1568823" cy="933076"/>
          </a:xfrm>
          <a:custGeom>
            <a:avLst/>
            <a:gdLst>
              <a:gd name="connsiteX0" fmla="*/ 0 w 1568823"/>
              <a:gd name="connsiteY0" fmla="*/ 0 h 1111624"/>
              <a:gd name="connsiteX1" fmla="*/ 0 w 1568823"/>
              <a:gd name="connsiteY1" fmla="*/ 1111624 h 1111624"/>
              <a:gd name="connsiteX2" fmla="*/ 1568823 w 1568823"/>
              <a:gd name="connsiteY2" fmla="*/ 1111624 h 1111624"/>
            </a:gdLst>
            <a:ahLst/>
            <a:cxnLst>
              <a:cxn ang="0">
                <a:pos x="connsiteX0" y="connsiteY0"/>
              </a:cxn>
              <a:cxn ang="0">
                <a:pos x="connsiteX1" y="connsiteY1"/>
              </a:cxn>
              <a:cxn ang="0">
                <a:pos x="connsiteX2" y="connsiteY2"/>
              </a:cxn>
            </a:cxnLst>
            <a:rect l="l" t="t" r="r" b="b"/>
            <a:pathLst>
              <a:path w="1568823" h="1111624">
                <a:moveTo>
                  <a:pt x="0" y="0"/>
                </a:moveTo>
                <a:lnTo>
                  <a:pt x="0" y="1111624"/>
                </a:lnTo>
                <a:lnTo>
                  <a:pt x="1568823" y="1111624"/>
                </a:lnTo>
              </a:path>
            </a:pathLst>
          </a:custGeom>
          <a:noFill/>
          <a:ln w="28575">
            <a:solidFill>
              <a:schemeClr val="accent4"/>
            </a:solidFill>
            <a:headEnd type="oval"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Freeform: Shape 64"/>
          <p:cNvSpPr/>
          <p:nvPr/>
        </p:nvSpPr>
        <p:spPr>
          <a:xfrm>
            <a:off x="7092988" y="3917580"/>
            <a:ext cx="1568823" cy="933076"/>
          </a:xfrm>
          <a:custGeom>
            <a:avLst/>
            <a:gdLst>
              <a:gd name="connsiteX0" fmla="*/ 0 w 1568823"/>
              <a:gd name="connsiteY0" fmla="*/ 0 h 1111624"/>
              <a:gd name="connsiteX1" fmla="*/ 0 w 1568823"/>
              <a:gd name="connsiteY1" fmla="*/ 1111624 h 1111624"/>
              <a:gd name="connsiteX2" fmla="*/ 1568823 w 1568823"/>
              <a:gd name="connsiteY2" fmla="*/ 1111624 h 1111624"/>
            </a:gdLst>
            <a:ahLst/>
            <a:cxnLst>
              <a:cxn ang="0">
                <a:pos x="connsiteX0" y="connsiteY0"/>
              </a:cxn>
              <a:cxn ang="0">
                <a:pos x="connsiteX1" y="connsiteY1"/>
              </a:cxn>
              <a:cxn ang="0">
                <a:pos x="connsiteX2" y="connsiteY2"/>
              </a:cxn>
            </a:cxnLst>
            <a:rect l="l" t="t" r="r" b="b"/>
            <a:pathLst>
              <a:path w="1568823" h="1111624">
                <a:moveTo>
                  <a:pt x="0" y="0"/>
                </a:moveTo>
                <a:lnTo>
                  <a:pt x="0" y="1111624"/>
                </a:lnTo>
                <a:lnTo>
                  <a:pt x="1568823" y="1111624"/>
                </a:lnTo>
              </a:path>
            </a:pathLst>
          </a:custGeom>
          <a:noFill/>
          <a:ln w="28575">
            <a:solidFill>
              <a:schemeClr val="accent4"/>
            </a:solidFill>
            <a:headEnd type="oval"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Freeform: Shape 66"/>
          <p:cNvSpPr/>
          <p:nvPr/>
        </p:nvSpPr>
        <p:spPr>
          <a:xfrm>
            <a:off x="10023570" y="2120950"/>
            <a:ext cx="834514" cy="296886"/>
          </a:xfrm>
          <a:custGeom>
            <a:avLst/>
            <a:gdLst>
              <a:gd name="connsiteX0" fmla="*/ 0 w 1568823"/>
              <a:gd name="connsiteY0" fmla="*/ 0 h 1111624"/>
              <a:gd name="connsiteX1" fmla="*/ 0 w 1568823"/>
              <a:gd name="connsiteY1" fmla="*/ 1111624 h 1111624"/>
              <a:gd name="connsiteX2" fmla="*/ 1568823 w 1568823"/>
              <a:gd name="connsiteY2" fmla="*/ 1111624 h 1111624"/>
            </a:gdLst>
            <a:ahLst/>
            <a:cxnLst>
              <a:cxn ang="0">
                <a:pos x="connsiteX0" y="connsiteY0"/>
              </a:cxn>
              <a:cxn ang="0">
                <a:pos x="connsiteX1" y="connsiteY1"/>
              </a:cxn>
              <a:cxn ang="0">
                <a:pos x="connsiteX2" y="connsiteY2"/>
              </a:cxn>
            </a:cxnLst>
            <a:rect l="l" t="t" r="r" b="b"/>
            <a:pathLst>
              <a:path w="1568823" h="1111624">
                <a:moveTo>
                  <a:pt x="0" y="0"/>
                </a:moveTo>
                <a:lnTo>
                  <a:pt x="0" y="1111624"/>
                </a:lnTo>
                <a:lnTo>
                  <a:pt x="1568823" y="1111624"/>
                </a:lnTo>
              </a:path>
            </a:pathLst>
          </a:custGeom>
          <a:noFill/>
          <a:ln w="28575">
            <a:solidFill>
              <a:schemeClr val="accent4"/>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Freeform: Shape 67"/>
          <p:cNvSpPr/>
          <p:nvPr/>
        </p:nvSpPr>
        <p:spPr>
          <a:xfrm>
            <a:off x="10178712" y="2416255"/>
            <a:ext cx="823526" cy="357414"/>
          </a:xfrm>
          <a:custGeom>
            <a:avLst/>
            <a:gdLst>
              <a:gd name="connsiteX0" fmla="*/ 0 w 1568823"/>
              <a:gd name="connsiteY0" fmla="*/ 0 h 1111624"/>
              <a:gd name="connsiteX1" fmla="*/ 0 w 1568823"/>
              <a:gd name="connsiteY1" fmla="*/ 1111624 h 1111624"/>
              <a:gd name="connsiteX2" fmla="*/ 1568823 w 1568823"/>
              <a:gd name="connsiteY2" fmla="*/ 1111624 h 1111624"/>
            </a:gdLst>
            <a:ahLst/>
            <a:cxnLst>
              <a:cxn ang="0">
                <a:pos x="connsiteX0" y="connsiteY0"/>
              </a:cxn>
              <a:cxn ang="0">
                <a:pos x="connsiteX1" y="connsiteY1"/>
              </a:cxn>
              <a:cxn ang="0">
                <a:pos x="connsiteX2" y="connsiteY2"/>
              </a:cxn>
            </a:cxnLst>
            <a:rect l="l" t="t" r="r" b="b"/>
            <a:pathLst>
              <a:path w="1568823" h="1111624">
                <a:moveTo>
                  <a:pt x="0" y="0"/>
                </a:moveTo>
                <a:lnTo>
                  <a:pt x="0" y="1111624"/>
                </a:lnTo>
                <a:lnTo>
                  <a:pt x="1568823" y="1111624"/>
                </a:lnTo>
              </a:path>
            </a:pathLst>
          </a:custGeom>
          <a:noFill/>
          <a:ln w="28575">
            <a:solidFill>
              <a:schemeClr val="accent4"/>
            </a:solidFill>
            <a:headEnd type="oval"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Freeform: Shape 68"/>
          <p:cNvSpPr/>
          <p:nvPr/>
        </p:nvSpPr>
        <p:spPr>
          <a:xfrm>
            <a:off x="10358544" y="2774847"/>
            <a:ext cx="239908" cy="363134"/>
          </a:xfrm>
          <a:custGeom>
            <a:avLst/>
            <a:gdLst>
              <a:gd name="connsiteX0" fmla="*/ 0 w 1568823"/>
              <a:gd name="connsiteY0" fmla="*/ 0 h 1111624"/>
              <a:gd name="connsiteX1" fmla="*/ 0 w 1568823"/>
              <a:gd name="connsiteY1" fmla="*/ 1111624 h 1111624"/>
              <a:gd name="connsiteX2" fmla="*/ 1568823 w 1568823"/>
              <a:gd name="connsiteY2" fmla="*/ 1111624 h 1111624"/>
            </a:gdLst>
            <a:ahLst/>
            <a:cxnLst>
              <a:cxn ang="0">
                <a:pos x="connsiteX0" y="connsiteY0"/>
              </a:cxn>
              <a:cxn ang="0">
                <a:pos x="connsiteX1" y="connsiteY1"/>
              </a:cxn>
              <a:cxn ang="0">
                <a:pos x="connsiteX2" y="connsiteY2"/>
              </a:cxn>
            </a:cxnLst>
            <a:rect l="l" t="t" r="r" b="b"/>
            <a:pathLst>
              <a:path w="1568823" h="1111624">
                <a:moveTo>
                  <a:pt x="0" y="0"/>
                </a:moveTo>
                <a:lnTo>
                  <a:pt x="0" y="1111624"/>
                </a:lnTo>
                <a:lnTo>
                  <a:pt x="1568823" y="1111624"/>
                </a:lnTo>
              </a:path>
            </a:pathLst>
          </a:custGeom>
          <a:noFill/>
          <a:ln w="28575">
            <a:solidFill>
              <a:schemeClr val="accent4"/>
            </a:solidFill>
            <a:headEnd type="oval"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668" name="Straight Connector 69667"/>
          <p:cNvCxnSpPr>
            <a:cxnSpLocks/>
          </p:cNvCxnSpPr>
          <p:nvPr/>
        </p:nvCxnSpPr>
        <p:spPr>
          <a:xfrm>
            <a:off x="10358544" y="2256180"/>
            <a:ext cx="8146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a:endCxn id="6" idx="1"/>
          </p:cNvCxnSpPr>
          <p:nvPr/>
        </p:nvCxnSpPr>
        <p:spPr>
          <a:xfrm>
            <a:off x="10528128" y="2583827"/>
            <a:ext cx="645092" cy="292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10674202" y="2910402"/>
            <a:ext cx="49901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9506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Arrow: Right 66"/>
          <p:cNvSpPr/>
          <p:nvPr/>
        </p:nvSpPr>
        <p:spPr>
          <a:xfrm>
            <a:off x="911719" y="2111519"/>
            <a:ext cx="10480279" cy="2355683"/>
          </a:xfrm>
          <a:prstGeom prst="rightArrow">
            <a:avLst/>
          </a:prstGeom>
          <a:solidFill>
            <a:schemeClr val="bg2"/>
          </a:solidFill>
          <a:ln w="1301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Roboto" pitchFamily="2" charset="0"/>
              <a:ea typeface="Roboto" pitchFamily="2" charset="0"/>
            </a:endParaRPr>
          </a:p>
        </p:txBody>
      </p:sp>
      <p:sp>
        <p:nvSpPr>
          <p:cNvPr id="74" name="Freeform 56"/>
          <p:cNvSpPr>
            <a:spLocks/>
          </p:cNvSpPr>
          <p:nvPr/>
        </p:nvSpPr>
        <p:spPr bwMode="auto">
          <a:xfrm>
            <a:off x="8801772" y="2531690"/>
            <a:ext cx="234333" cy="256334"/>
          </a:xfrm>
          <a:custGeom>
            <a:avLst/>
            <a:gdLst>
              <a:gd name="T0" fmla="*/ 4931 w 136"/>
              <a:gd name="T1" fmla="*/ 0 h 162"/>
              <a:gd name="T2" fmla="*/ 0 w 136"/>
              <a:gd name="T3" fmla="*/ 24876 h 162"/>
              <a:gd name="T4" fmla="*/ 4931 w 136"/>
              <a:gd name="T5" fmla="*/ 49903 h 162"/>
              <a:gd name="T6" fmla="*/ 10007 w 136"/>
              <a:gd name="T7" fmla="*/ 24876 h 162"/>
              <a:gd name="T8" fmla="*/ 4931 w 136"/>
              <a:gd name="T9" fmla="*/ 0 h 162"/>
              <a:gd name="T10" fmla="*/ 0 60000 65536"/>
              <a:gd name="T11" fmla="*/ 0 60000 65536"/>
              <a:gd name="T12" fmla="*/ 0 60000 65536"/>
              <a:gd name="T13" fmla="*/ 0 60000 65536"/>
              <a:gd name="T14" fmla="*/ 0 60000 65536"/>
              <a:gd name="T15" fmla="*/ 0 w 136"/>
              <a:gd name="T16" fmla="*/ 0 h 162"/>
              <a:gd name="T17" fmla="*/ 136 w 136"/>
              <a:gd name="T18" fmla="*/ 162 h 162"/>
            </a:gdLst>
            <a:ahLst/>
            <a:cxnLst>
              <a:cxn ang="T10">
                <a:pos x="T0" y="T1"/>
              </a:cxn>
              <a:cxn ang="T11">
                <a:pos x="T2" y="T3"/>
              </a:cxn>
              <a:cxn ang="T12">
                <a:pos x="T4" y="T5"/>
              </a:cxn>
              <a:cxn ang="T13">
                <a:pos x="T6" y="T7"/>
              </a:cxn>
              <a:cxn ang="T14">
                <a:pos x="T8" y="T9"/>
              </a:cxn>
            </a:cxnLst>
            <a:rect l="T15" t="T16" r="T17" b="T18"/>
            <a:pathLst>
              <a:path w="136" h="162">
                <a:moveTo>
                  <a:pt x="68" y="0"/>
                </a:moveTo>
                <a:lnTo>
                  <a:pt x="0" y="81"/>
                </a:lnTo>
                <a:lnTo>
                  <a:pt x="68" y="162"/>
                </a:lnTo>
                <a:lnTo>
                  <a:pt x="136" y="81"/>
                </a:lnTo>
                <a:lnTo>
                  <a:pt x="68" y="0"/>
                </a:lnTo>
                <a:close/>
              </a:path>
            </a:pathLst>
          </a:custGeom>
          <a:solidFill>
            <a:schemeClr val="accent3"/>
          </a:solidFill>
          <a:ln w="19050" cap="rnd" cmpd="sng">
            <a:noFill/>
            <a:prstDash val="solid"/>
            <a:miter lim="800000"/>
            <a:headEnd/>
            <a:tailEnd/>
          </a:ln>
        </p:spPr>
        <p:txBody>
          <a:bodyPr/>
          <a:lstStyle/>
          <a:p>
            <a:endParaRPr lang="en-US" dirty="0">
              <a:latin typeface="Roboto" pitchFamily="2" charset="0"/>
              <a:ea typeface="Roboto" pitchFamily="2" charset="0"/>
            </a:endParaRPr>
          </a:p>
        </p:txBody>
      </p:sp>
      <p:sp>
        <p:nvSpPr>
          <p:cNvPr id="71683" name="Text Box 3"/>
          <p:cNvSpPr txBox="1">
            <a:spLocks noChangeArrowheads="1"/>
          </p:cNvSpPr>
          <p:nvPr/>
        </p:nvSpPr>
        <p:spPr bwMode="auto">
          <a:xfrm>
            <a:off x="1631038" y="6425427"/>
            <a:ext cx="1593794" cy="2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r>
              <a:rPr lang="en-US" altLang="en-US" sz="800" dirty="0">
                <a:solidFill>
                  <a:schemeClr val="bg1"/>
                </a:solidFill>
                <a:latin typeface="Roboto" pitchFamily="2" charset="0"/>
                <a:ea typeface="Roboto" pitchFamily="2" charset="0"/>
              </a:rPr>
              <a:t>Source: DoDD5000.1 &amp; 5000.2.</a:t>
            </a:r>
          </a:p>
        </p:txBody>
      </p:sp>
      <p:sp>
        <p:nvSpPr>
          <p:cNvPr id="71724" name="Line 47"/>
          <p:cNvSpPr>
            <a:spLocks noChangeShapeType="1"/>
          </p:cNvSpPr>
          <p:nvPr/>
        </p:nvSpPr>
        <p:spPr bwMode="auto">
          <a:xfrm flipH="1">
            <a:off x="1015517" y="4461599"/>
            <a:ext cx="21231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latin typeface="Roboto" pitchFamily="2" charset="0"/>
              <a:ea typeface="Roboto" pitchFamily="2" charset="0"/>
            </a:endParaRPr>
          </a:p>
        </p:txBody>
      </p:sp>
      <p:sp>
        <p:nvSpPr>
          <p:cNvPr id="71725" name="Line 48"/>
          <p:cNvSpPr>
            <a:spLocks noChangeShapeType="1"/>
          </p:cNvSpPr>
          <p:nvPr/>
        </p:nvSpPr>
        <p:spPr bwMode="auto">
          <a:xfrm>
            <a:off x="3607338" y="4461599"/>
            <a:ext cx="24219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latin typeface="Roboto" pitchFamily="2" charset="0"/>
              <a:ea typeface="Roboto" pitchFamily="2" charset="0"/>
            </a:endParaRPr>
          </a:p>
        </p:txBody>
      </p:sp>
      <p:sp>
        <p:nvSpPr>
          <p:cNvPr id="71726" name="Line 49"/>
          <p:cNvSpPr>
            <a:spLocks noChangeShapeType="1"/>
          </p:cNvSpPr>
          <p:nvPr/>
        </p:nvSpPr>
        <p:spPr bwMode="auto">
          <a:xfrm>
            <a:off x="3849533" y="4338335"/>
            <a:ext cx="0" cy="2493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latin typeface="Roboto" pitchFamily="2" charset="0"/>
              <a:ea typeface="Roboto" pitchFamily="2" charset="0"/>
            </a:endParaRPr>
          </a:p>
        </p:txBody>
      </p:sp>
      <p:sp>
        <p:nvSpPr>
          <p:cNvPr id="71689" name="Rectangle 10"/>
          <p:cNvSpPr>
            <a:spLocks noChangeArrowheads="1"/>
          </p:cNvSpPr>
          <p:nvPr/>
        </p:nvSpPr>
        <p:spPr bwMode="auto">
          <a:xfrm>
            <a:off x="979345" y="2792209"/>
            <a:ext cx="1434768"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rgbClr val="000000"/>
                </a:solidFill>
                <a:latin typeface="Roboto" pitchFamily="2" charset="0"/>
                <a:ea typeface="Roboto" pitchFamily="2" charset="0"/>
              </a:rPr>
              <a:t>Material</a:t>
            </a:r>
          </a:p>
          <a:p>
            <a:pPr algn="ctr">
              <a:lnSpc>
                <a:spcPct val="100000"/>
              </a:lnSpc>
              <a:spcBef>
                <a:spcPct val="0"/>
              </a:spcBef>
              <a:buClrTx/>
              <a:buFontTx/>
              <a:buNone/>
            </a:pPr>
            <a:r>
              <a:rPr lang="en-US" altLang="en-US" sz="1400" dirty="0">
                <a:solidFill>
                  <a:srgbClr val="000000"/>
                </a:solidFill>
                <a:latin typeface="Roboto" pitchFamily="2" charset="0"/>
                <a:ea typeface="Roboto" pitchFamily="2" charset="0"/>
              </a:rPr>
              <a:t> Solution</a:t>
            </a:r>
          </a:p>
          <a:p>
            <a:pPr algn="ctr">
              <a:lnSpc>
                <a:spcPct val="100000"/>
              </a:lnSpc>
              <a:spcBef>
                <a:spcPct val="0"/>
              </a:spcBef>
              <a:buClrTx/>
              <a:buFontTx/>
              <a:buNone/>
            </a:pPr>
            <a:r>
              <a:rPr lang="en-US" altLang="en-US" sz="1400" dirty="0">
                <a:solidFill>
                  <a:srgbClr val="000000"/>
                </a:solidFill>
                <a:latin typeface="Roboto" pitchFamily="2" charset="0"/>
                <a:ea typeface="Roboto" pitchFamily="2" charset="0"/>
              </a:rPr>
              <a:t>Analysis</a:t>
            </a:r>
            <a:endParaRPr lang="en-US" altLang="en-US" sz="1400" dirty="0">
              <a:solidFill>
                <a:schemeClr val="tx1"/>
              </a:solidFill>
              <a:latin typeface="Roboto" pitchFamily="2" charset="0"/>
              <a:ea typeface="Roboto" pitchFamily="2" charset="0"/>
            </a:endParaRPr>
          </a:p>
        </p:txBody>
      </p:sp>
      <p:sp>
        <p:nvSpPr>
          <p:cNvPr id="71690" name="Rectangle 11"/>
          <p:cNvSpPr>
            <a:spLocks noChangeArrowheads="1"/>
          </p:cNvSpPr>
          <p:nvPr/>
        </p:nvSpPr>
        <p:spPr bwMode="auto">
          <a:xfrm>
            <a:off x="3863687" y="2792209"/>
            <a:ext cx="2315746"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rgbClr val="000000"/>
                </a:solidFill>
                <a:latin typeface="Roboto" pitchFamily="2" charset="0"/>
                <a:ea typeface="Roboto" pitchFamily="2" charset="0"/>
              </a:rPr>
              <a:t>Engineering </a:t>
            </a:r>
            <a:br>
              <a:rPr lang="en-US" altLang="en-US" sz="1400" dirty="0">
                <a:solidFill>
                  <a:srgbClr val="000000"/>
                </a:solidFill>
                <a:latin typeface="Roboto" pitchFamily="2" charset="0"/>
                <a:ea typeface="Roboto" pitchFamily="2" charset="0"/>
              </a:rPr>
            </a:br>
            <a:r>
              <a:rPr lang="en-US" altLang="en-US" sz="1400" dirty="0">
                <a:solidFill>
                  <a:srgbClr val="000000"/>
                </a:solidFill>
                <a:latin typeface="Roboto" pitchFamily="2" charset="0"/>
                <a:ea typeface="Roboto" pitchFamily="2" charset="0"/>
              </a:rPr>
              <a:t>&amp; Manufacturing</a:t>
            </a:r>
          </a:p>
          <a:p>
            <a:pPr algn="ctr">
              <a:lnSpc>
                <a:spcPct val="100000"/>
              </a:lnSpc>
              <a:spcBef>
                <a:spcPct val="0"/>
              </a:spcBef>
              <a:buClrTx/>
              <a:buFontTx/>
              <a:buNone/>
            </a:pPr>
            <a:r>
              <a:rPr lang="en-US" altLang="en-US" sz="1400" dirty="0">
                <a:solidFill>
                  <a:srgbClr val="000000"/>
                </a:solidFill>
                <a:latin typeface="Roboto" pitchFamily="2" charset="0"/>
                <a:ea typeface="Roboto" pitchFamily="2" charset="0"/>
              </a:rPr>
              <a:t>Development</a:t>
            </a:r>
            <a:endParaRPr lang="en-US" altLang="en-US" sz="1400" dirty="0">
              <a:solidFill>
                <a:schemeClr val="tx1"/>
              </a:solidFill>
              <a:latin typeface="Roboto" pitchFamily="2" charset="0"/>
              <a:ea typeface="Roboto" pitchFamily="2" charset="0"/>
            </a:endParaRPr>
          </a:p>
        </p:txBody>
      </p:sp>
      <p:sp>
        <p:nvSpPr>
          <p:cNvPr id="71691" name="Rectangle 12"/>
          <p:cNvSpPr>
            <a:spLocks noChangeArrowheads="1"/>
          </p:cNvSpPr>
          <p:nvPr/>
        </p:nvSpPr>
        <p:spPr bwMode="auto">
          <a:xfrm>
            <a:off x="6868812" y="2792209"/>
            <a:ext cx="1184876" cy="43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bg1"/>
                </a:solidFill>
                <a:latin typeface="Roboto" pitchFamily="2" charset="0"/>
                <a:ea typeface="Roboto" pitchFamily="2" charset="0"/>
              </a:rPr>
              <a:t>Production </a:t>
            </a:r>
            <a:br>
              <a:rPr lang="en-US" altLang="en-US" sz="1400" dirty="0">
                <a:solidFill>
                  <a:schemeClr val="bg1"/>
                </a:solidFill>
                <a:latin typeface="Roboto" pitchFamily="2" charset="0"/>
                <a:ea typeface="Roboto" pitchFamily="2" charset="0"/>
              </a:rPr>
            </a:br>
            <a:r>
              <a:rPr lang="en-US" altLang="en-US" sz="1400" dirty="0">
                <a:solidFill>
                  <a:schemeClr val="bg1"/>
                </a:solidFill>
                <a:latin typeface="Roboto" pitchFamily="2" charset="0"/>
                <a:ea typeface="Roboto" pitchFamily="2" charset="0"/>
              </a:rPr>
              <a:t>&amp; Deployment </a:t>
            </a:r>
          </a:p>
        </p:txBody>
      </p:sp>
      <p:sp>
        <p:nvSpPr>
          <p:cNvPr id="71692" name="Rectangle 13"/>
          <p:cNvSpPr>
            <a:spLocks noChangeArrowheads="1"/>
          </p:cNvSpPr>
          <p:nvPr/>
        </p:nvSpPr>
        <p:spPr bwMode="auto">
          <a:xfrm>
            <a:off x="4974895" y="4353743"/>
            <a:ext cx="2070473" cy="21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tx1"/>
                </a:solidFill>
                <a:latin typeface="Roboto Light" pitchFamily="2" charset="0"/>
                <a:ea typeface="Roboto Light" pitchFamily="2" charset="0"/>
              </a:rPr>
              <a:t>SYSTEMS ACQUISITION</a:t>
            </a:r>
          </a:p>
        </p:txBody>
      </p:sp>
      <p:sp>
        <p:nvSpPr>
          <p:cNvPr id="71693" name="Rectangle 14"/>
          <p:cNvSpPr>
            <a:spLocks noChangeArrowheads="1"/>
          </p:cNvSpPr>
          <p:nvPr/>
        </p:nvSpPr>
        <p:spPr bwMode="auto">
          <a:xfrm>
            <a:off x="9036105" y="2792209"/>
            <a:ext cx="937756" cy="43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bg1"/>
                </a:solidFill>
                <a:latin typeface="Roboto" pitchFamily="2" charset="0"/>
                <a:ea typeface="Roboto" pitchFamily="2" charset="0"/>
              </a:rPr>
              <a:t>Operations </a:t>
            </a:r>
            <a:br>
              <a:rPr lang="en-US" altLang="en-US" sz="1400" dirty="0">
                <a:solidFill>
                  <a:schemeClr val="bg1"/>
                </a:solidFill>
                <a:latin typeface="Roboto" pitchFamily="2" charset="0"/>
                <a:ea typeface="Roboto" pitchFamily="2" charset="0"/>
              </a:rPr>
            </a:br>
            <a:r>
              <a:rPr lang="en-US" altLang="en-US" sz="1400" dirty="0">
                <a:solidFill>
                  <a:schemeClr val="bg1"/>
                </a:solidFill>
                <a:latin typeface="Roboto" pitchFamily="2" charset="0"/>
                <a:ea typeface="Roboto" pitchFamily="2" charset="0"/>
              </a:rPr>
              <a:t>&amp; Support </a:t>
            </a:r>
          </a:p>
        </p:txBody>
      </p:sp>
      <p:sp>
        <p:nvSpPr>
          <p:cNvPr id="71694" name="Rectangle 15"/>
          <p:cNvSpPr>
            <a:spLocks noChangeArrowheads="1"/>
          </p:cNvSpPr>
          <p:nvPr/>
        </p:nvSpPr>
        <p:spPr bwMode="auto">
          <a:xfrm>
            <a:off x="8053687" y="4074998"/>
            <a:ext cx="16969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000" dirty="0">
                <a:solidFill>
                  <a:schemeClr val="tx1"/>
                </a:solidFill>
                <a:latin typeface="Roboto" pitchFamily="2" charset="0"/>
                <a:ea typeface="Roboto" pitchFamily="2" charset="0"/>
              </a:rPr>
              <a:t>Sustainment &amp; Disposal</a:t>
            </a:r>
          </a:p>
        </p:txBody>
      </p:sp>
      <p:sp>
        <p:nvSpPr>
          <p:cNvPr id="71695" name="Rectangle 16"/>
          <p:cNvSpPr>
            <a:spLocks noChangeArrowheads="1"/>
          </p:cNvSpPr>
          <p:nvPr/>
        </p:nvSpPr>
        <p:spPr bwMode="auto">
          <a:xfrm>
            <a:off x="7708011" y="3268799"/>
            <a:ext cx="906692"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90000"/>
              </a:lnSpc>
              <a:spcBef>
                <a:spcPct val="0"/>
              </a:spcBef>
              <a:buClrTx/>
              <a:buFontTx/>
              <a:buNone/>
            </a:pPr>
            <a:r>
              <a:rPr lang="en-US" altLang="en-US" sz="900" dirty="0">
                <a:solidFill>
                  <a:schemeClr val="tx2"/>
                </a:solidFill>
                <a:latin typeface="Roboto" pitchFamily="2" charset="0"/>
                <a:ea typeface="Roboto" pitchFamily="2" charset="0"/>
              </a:rPr>
              <a:t>Full Rate </a:t>
            </a:r>
            <a:br>
              <a:rPr lang="en-US" altLang="en-US" sz="900" dirty="0">
                <a:solidFill>
                  <a:schemeClr val="tx2"/>
                </a:solidFill>
                <a:latin typeface="Roboto" pitchFamily="2" charset="0"/>
                <a:ea typeface="Roboto" pitchFamily="2" charset="0"/>
              </a:rPr>
            </a:br>
            <a:r>
              <a:rPr lang="en-US" altLang="en-US" sz="900" dirty="0">
                <a:solidFill>
                  <a:schemeClr val="tx2"/>
                </a:solidFill>
                <a:latin typeface="Roboto" pitchFamily="2" charset="0"/>
                <a:ea typeface="Roboto" pitchFamily="2" charset="0"/>
              </a:rPr>
              <a:t>Production </a:t>
            </a:r>
          </a:p>
          <a:p>
            <a:pPr>
              <a:lnSpc>
                <a:spcPct val="90000"/>
              </a:lnSpc>
              <a:spcBef>
                <a:spcPct val="0"/>
              </a:spcBef>
              <a:buClrTx/>
              <a:buFontTx/>
              <a:buNone/>
            </a:pPr>
            <a:r>
              <a:rPr lang="en-US" altLang="en-US" sz="900" dirty="0">
                <a:solidFill>
                  <a:schemeClr val="tx2"/>
                </a:solidFill>
                <a:latin typeface="Roboto" pitchFamily="2" charset="0"/>
                <a:ea typeface="Roboto" pitchFamily="2" charset="0"/>
              </a:rPr>
              <a:t>(FRP) Decision</a:t>
            </a:r>
          </a:p>
          <a:p>
            <a:pPr>
              <a:lnSpc>
                <a:spcPct val="90000"/>
              </a:lnSpc>
              <a:spcBef>
                <a:spcPct val="0"/>
              </a:spcBef>
              <a:buClrTx/>
              <a:buFontTx/>
              <a:buNone/>
            </a:pPr>
            <a:r>
              <a:rPr lang="en-US" altLang="en-US" sz="900" dirty="0">
                <a:solidFill>
                  <a:schemeClr val="tx2"/>
                </a:solidFill>
                <a:latin typeface="Roboto" pitchFamily="2" charset="0"/>
                <a:ea typeface="Roboto" pitchFamily="2" charset="0"/>
              </a:rPr>
              <a:t>Review</a:t>
            </a:r>
          </a:p>
        </p:txBody>
      </p:sp>
      <p:sp>
        <p:nvSpPr>
          <p:cNvPr id="71696" name="Rectangle 17"/>
          <p:cNvSpPr>
            <a:spLocks noChangeArrowheads="1"/>
          </p:cNvSpPr>
          <p:nvPr/>
        </p:nvSpPr>
        <p:spPr bwMode="auto">
          <a:xfrm>
            <a:off x="6433646" y="3232447"/>
            <a:ext cx="101101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900"/>
              </a:lnSpc>
              <a:spcBef>
                <a:spcPct val="0"/>
              </a:spcBef>
              <a:buClrTx/>
              <a:buFontTx/>
              <a:buNone/>
            </a:pPr>
            <a:r>
              <a:rPr lang="en-US" altLang="en-US" sz="900" dirty="0">
                <a:solidFill>
                  <a:schemeClr val="tx2"/>
                </a:solidFill>
                <a:latin typeface="Roboto" pitchFamily="2" charset="0"/>
                <a:ea typeface="Roboto" pitchFamily="2" charset="0"/>
              </a:rPr>
              <a:t>Low Rate Initial</a:t>
            </a:r>
          </a:p>
          <a:p>
            <a:pPr>
              <a:lnSpc>
                <a:spcPts val="900"/>
              </a:lnSpc>
              <a:spcBef>
                <a:spcPct val="0"/>
              </a:spcBef>
              <a:buClrTx/>
              <a:buFontTx/>
              <a:buNone/>
            </a:pPr>
            <a:r>
              <a:rPr lang="en-US" altLang="en-US" sz="900" dirty="0">
                <a:solidFill>
                  <a:schemeClr val="tx2"/>
                </a:solidFill>
                <a:latin typeface="Roboto" pitchFamily="2" charset="0"/>
                <a:ea typeface="Roboto" pitchFamily="2" charset="0"/>
              </a:rPr>
              <a:t>Production (LRIP) &amp; Initial Operational Test &amp; Evaluation (IOT&amp;E)</a:t>
            </a:r>
          </a:p>
        </p:txBody>
      </p:sp>
      <p:sp>
        <p:nvSpPr>
          <p:cNvPr id="71699" name="Rectangle 20"/>
          <p:cNvSpPr>
            <a:spLocks noChangeArrowheads="1"/>
          </p:cNvSpPr>
          <p:nvPr/>
        </p:nvSpPr>
        <p:spPr bwMode="auto">
          <a:xfrm>
            <a:off x="2402539" y="2792209"/>
            <a:ext cx="1472720" cy="43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bg1"/>
                </a:solidFill>
                <a:latin typeface="Roboto" pitchFamily="2" charset="0"/>
                <a:ea typeface="Roboto" pitchFamily="2" charset="0"/>
              </a:rPr>
              <a:t>Technology</a:t>
            </a:r>
          </a:p>
          <a:p>
            <a:pPr algn="ctr">
              <a:lnSpc>
                <a:spcPct val="100000"/>
              </a:lnSpc>
              <a:spcBef>
                <a:spcPct val="0"/>
              </a:spcBef>
              <a:buClrTx/>
              <a:buFontTx/>
              <a:buNone/>
            </a:pPr>
            <a:r>
              <a:rPr lang="en-US" altLang="en-US" sz="1400" dirty="0">
                <a:solidFill>
                  <a:schemeClr val="bg1"/>
                </a:solidFill>
                <a:latin typeface="Roboto" pitchFamily="2" charset="0"/>
                <a:ea typeface="Roboto" pitchFamily="2" charset="0"/>
              </a:rPr>
              <a:t>Development</a:t>
            </a:r>
          </a:p>
        </p:txBody>
      </p:sp>
      <p:sp>
        <p:nvSpPr>
          <p:cNvPr id="71700" name="Freeform 21"/>
          <p:cNvSpPr>
            <a:spLocks/>
          </p:cNvSpPr>
          <p:nvPr/>
        </p:nvSpPr>
        <p:spPr bwMode="auto">
          <a:xfrm>
            <a:off x="3596328" y="3806055"/>
            <a:ext cx="550447" cy="392206"/>
          </a:xfrm>
          <a:custGeom>
            <a:avLst/>
            <a:gdLst>
              <a:gd name="T0" fmla="*/ 2147483646 w 318"/>
              <a:gd name="T1" fmla="*/ 0 h 247"/>
              <a:gd name="T2" fmla="*/ 0 w 318"/>
              <a:gd name="T3" fmla="*/ 2147483646 h 247"/>
              <a:gd name="T4" fmla="*/ 2147483646 w 318"/>
              <a:gd name="T5" fmla="*/ 2147483646 h 247"/>
              <a:gd name="T6" fmla="*/ 2147483646 w 318"/>
              <a:gd name="T7" fmla="*/ 0 h 247"/>
              <a:gd name="T8" fmla="*/ 0 60000 65536"/>
              <a:gd name="T9" fmla="*/ 0 60000 65536"/>
              <a:gd name="T10" fmla="*/ 0 60000 65536"/>
              <a:gd name="T11" fmla="*/ 0 60000 65536"/>
              <a:gd name="T12" fmla="*/ 0 w 318"/>
              <a:gd name="T13" fmla="*/ 0 h 247"/>
              <a:gd name="T14" fmla="*/ 318 w 318"/>
              <a:gd name="T15" fmla="*/ 247 h 247"/>
            </a:gdLst>
            <a:ahLst/>
            <a:cxnLst>
              <a:cxn ang="T8">
                <a:pos x="T0" y="T1"/>
              </a:cxn>
              <a:cxn ang="T9">
                <a:pos x="T2" y="T3"/>
              </a:cxn>
              <a:cxn ang="T10">
                <a:pos x="T4" y="T5"/>
              </a:cxn>
              <a:cxn ang="T11">
                <a:pos x="T6" y="T7"/>
              </a:cxn>
            </a:cxnLst>
            <a:rect l="T12" t="T13" r="T14" b="T15"/>
            <a:pathLst>
              <a:path w="318" h="247">
                <a:moveTo>
                  <a:pt x="159" y="0"/>
                </a:moveTo>
                <a:lnTo>
                  <a:pt x="0" y="247"/>
                </a:lnTo>
                <a:lnTo>
                  <a:pt x="318" y="247"/>
                </a:lnTo>
                <a:lnTo>
                  <a:pt x="159" y="0"/>
                </a:lnTo>
                <a:close/>
              </a:path>
            </a:pathLst>
          </a:custGeom>
          <a:solidFill>
            <a:schemeClr val="tx1"/>
          </a:solidFill>
          <a:ln w="26988" cap="rnd">
            <a:noFill/>
            <a:prstDash val="solid"/>
            <a:miter lim="800000"/>
            <a:headEnd/>
            <a:tailEnd/>
          </a:ln>
        </p:spPr>
        <p:txBody>
          <a:bodyPr/>
          <a:lstStyle/>
          <a:p>
            <a:endParaRPr lang="en-US" dirty="0">
              <a:latin typeface="Roboto" pitchFamily="2" charset="0"/>
              <a:ea typeface="Roboto" pitchFamily="2" charset="0"/>
            </a:endParaRPr>
          </a:p>
        </p:txBody>
      </p:sp>
      <p:sp>
        <p:nvSpPr>
          <p:cNvPr id="71701" name="Rectangle 22"/>
          <p:cNvSpPr>
            <a:spLocks noChangeArrowheads="1"/>
          </p:cNvSpPr>
          <p:nvPr/>
        </p:nvSpPr>
        <p:spPr bwMode="auto">
          <a:xfrm>
            <a:off x="3794017" y="3892901"/>
            <a:ext cx="158698" cy="29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941" b="1" dirty="0">
                <a:solidFill>
                  <a:schemeClr val="bg2"/>
                </a:solidFill>
                <a:latin typeface="Roboto" pitchFamily="2" charset="0"/>
                <a:ea typeface="Roboto" pitchFamily="2" charset="0"/>
              </a:rPr>
              <a:t>B</a:t>
            </a:r>
            <a:endParaRPr lang="en-US" altLang="en-US" sz="1941" dirty="0">
              <a:solidFill>
                <a:schemeClr val="bg2"/>
              </a:solidFill>
              <a:latin typeface="Roboto" pitchFamily="2" charset="0"/>
              <a:ea typeface="Roboto" pitchFamily="2" charset="0"/>
            </a:endParaRPr>
          </a:p>
        </p:txBody>
      </p:sp>
      <p:sp>
        <p:nvSpPr>
          <p:cNvPr id="71702" name="Freeform 23"/>
          <p:cNvSpPr>
            <a:spLocks/>
          </p:cNvSpPr>
          <p:nvPr/>
        </p:nvSpPr>
        <p:spPr bwMode="auto">
          <a:xfrm>
            <a:off x="2117984" y="3806055"/>
            <a:ext cx="550447" cy="392206"/>
          </a:xfrm>
          <a:custGeom>
            <a:avLst/>
            <a:gdLst>
              <a:gd name="T0" fmla="*/ 2147483646 w 318"/>
              <a:gd name="T1" fmla="*/ 0 h 247"/>
              <a:gd name="T2" fmla="*/ 0 w 318"/>
              <a:gd name="T3" fmla="*/ 2147483646 h 247"/>
              <a:gd name="T4" fmla="*/ 2147483646 w 318"/>
              <a:gd name="T5" fmla="*/ 2147483646 h 247"/>
              <a:gd name="T6" fmla="*/ 2147483646 w 318"/>
              <a:gd name="T7" fmla="*/ 0 h 247"/>
              <a:gd name="T8" fmla="*/ 0 60000 65536"/>
              <a:gd name="T9" fmla="*/ 0 60000 65536"/>
              <a:gd name="T10" fmla="*/ 0 60000 65536"/>
              <a:gd name="T11" fmla="*/ 0 60000 65536"/>
              <a:gd name="T12" fmla="*/ 0 w 318"/>
              <a:gd name="T13" fmla="*/ 0 h 247"/>
              <a:gd name="T14" fmla="*/ 318 w 318"/>
              <a:gd name="T15" fmla="*/ 247 h 247"/>
            </a:gdLst>
            <a:ahLst/>
            <a:cxnLst>
              <a:cxn ang="T8">
                <a:pos x="T0" y="T1"/>
              </a:cxn>
              <a:cxn ang="T9">
                <a:pos x="T2" y="T3"/>
              </a:cxn>
              <a:cxn ang="T10">
                <a:pos x="T4" y="T5"/>
              </a:cxn>
              <a:cxn ang="T11">
                <a:pos x="T6" y="T7"/>
              </a:cxn>
            </a:cxnLst>
            <a:rect l="T12" t="T13" r="T14" b="T15"/>
            <a:pathLst>
              <a:path w="318" h="247">
                <a:moveTo>
                  <a:pt x="159" y="0"/>
                </a:moveTo>
                <a:lnTo>
                  <a:pt x="0" y="247"/>
                </a:lnTo>
                <a:lnTo>
                  <a:pt x="318" y="247"/>
                </a:lnTo>
                <a:lnTo>
                  <a:pt x="159" y="0"/>
                </a:lnTo>
                <a:close/>
              </a:path>
            </a:pathLst>
          </a:custGeom>
          <a:solidFill>
            <a:schemeClr val="tx1"/>
          </a:solidFill>
          <a:ln w="26988" cap="rnd">
            <a:noFill/>
            <a:prstDash val="solid"/>
            <a:miter lim="800000"/>
            <a:headEnd/>
            <a:tailEnd/>
          </a:ln>
        </p:spPr>
        <p:txBody>
          <a:bodyPr/>
          <a:lstStyle/>
          <a:p>
            <a:endParaRPr lang="en-US">
              <a:latin typeface="Roboto" pitchFamily="2" charset="0"/>
              <a:ea typeface="Roboto" pitchFamily="2" charset="0"/>
            </a:endParaRPr>
          </a:p>
        </p:txBody>
      </p:sp>
      <p:sp>
        <p:nvSpPr>
          <p:cNvPr id="71703" name="Rectangle 24"/>
          <p:cNvSpPr>
            <a:spLocks noChangeArrowheads="1"/>
          </p:cNvSpPr>
          <p:nvPr/>
        </p:nvSpPr>
        <p:spPr bwMode="auto">
          <a:xfrm>
            <a:off x="2309854" y="3892901"/>
            <a:ext cx="158698" cy="29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941" b="1" dirty="0">
                <a:solidFill>
                  <a:schemeClr val="bg2"/>
                </a:solidFill>
                <a:latin typeface="Roboto" pitchFamily="2" charset="0"/>
                <a:ea typeface="Roboto" pitchFamily="2" charset="0"/>
              </a:rPr>
              <a:t>A</a:t>
            </a:r>
            <a:endParaRPr lang="en-US" altLang="en-US" sz="1941" dirty="0">
              <a:solidFill>
                <a:schemeClr val="bg2"/>
              </a:solidFill>
              <a:latin typeface="Roboto" pitchFamily="2" charset="0"/>
              <a:ea typeface="Roboto" pitchFamily="2" charset="0"/>
            </a:endParaRPr>
          </a:p>
        </p:txBody>
      </p:sp>
      <p:sp>
        <p:nvSpPr>
          <p:cNvPr id="71737" name="Freeform 26"/>
          <p:cNvSpPr>
            <a:spLocks/>
          </p:cNvSpPr>
          <p:nvPr/>
        </p:nvSpPr>
        <p:spPr bwMode="auto">
          <a:xfrm>
            <a:off x="5901915" y="3796246"/>
            <a:ext cx="550447" cy="394251"/>
          </a:xfrm>
          <a:custGeom>
            <a:avLst/>
            <a:gdLst>
              <a:gd name="T0" fmla="*/ 159 w 318"/>
              <a:gd name="T1" fmla="*/ 0 h 248"/>
              <a:gd name="T2" fmla="*/ 0 w 318"/>
              <a:gd name="T3" fmla="*/ 248 h 248"/>
              <a:gd name="T4" fmla="*/ 318 w 318"/>
              <a:gd name="T5" fmla="*/ 248 h 248"/>
              <a:gd name="T6" fmla="*/ 159 w 318"/>
              <a:gd name="T7" fmla="*/ 0 h 248"/>
              <a:gd name="T8" fmla="*/ 0 60000 65536"/>
              <a:gd name="T9" fmla="*/ 0 60000 65536"/>
              <a:gd name="T10" fmla="*/ 0 60000 65536"/>
              <a:gd name="T11" fmla="*/ 0 60000 65536"/>
              <a:gd name="T12" fmla="*/ 0 w 318"/>
              <a:gd name="T13" fmla="*/ 0 h 248"/>
              <a:gd name="T14" fmla="*/ 318 w 318"/>
              <a:gd name="T15" fmla="*/ 248 h 248"/>
            </a:gdLst>
            <a:ahLst/>
            <a:cxnLst>
              <a:cxn ang="T8">
                <a:pos x="T0" y="T1"/>
              </a:cxn>
              <a:cxn ang="T9">
                <a:pos x="T2" y="T3"/>
              </a:cxn>
              <a:cxn ang="T10">
                <a:pos x="T4" y="T5"/>
              </a:cxn>
              <a:cxn ang="T11">
                <a:pos x="T6" y="T7"/>
              </a:cxn>
            </a:cxnLst>
            <a:rect l="T12" t="T13" r="T14" b="T15"/>
            <a:pathLst>
              <a:path w="318" h="248">
                <a:moveTo>
                  <a:pt x="159" y="0"/>
                </a:moveTo>
                <a:lnTo>
                  <a:pt x="0" y="248"/>
                </a:lnTo>
                <a:lnTo>
                  <a:pt x="318" y="248"/>
                </a:lnTo>
                <a:lnTo>
                  <a:pt x="159" y="0"/>
                </a:lnTo>
                <a:close/>
              </a:path>
            </a:pathLst>
          </a:custGeom>
          <a:solidFill>
            <a:schemeClr val="tx1"/>
          </a:solidFill>
          <a:ln w="26988" cap="rnd">
            <a:noFill/>
            <a:prstDash val="solid"/>
            <a:miter lim="800000"/>
            <a:headEnd/>
            <a:tailEnd/>
          </a:ln>
        </p:spPr>
        <p:txBody>
          <a:bodyPr/>
          <a:lstStyle/>
          <a:p>
            <a:endParaRPr lang="en-US">
              <a:latin typeface="Roboto" pitchFamily="2" charset="0"/>
              <a:ea typeface="Roboto" pitchFamily="2" charset="0"/>
            </a:endParaRPr>
          </a:p>
        </p:txBody>
      </p:sp>
      <p:sp>
        <p:nvSpPr>
          <p:cNvPr id="71705" name="Rectangle 28"/>
          <p:cNvSpPr>
            <a:spLocks noChangeArrowheads="1"/>
          </p:cNvSpPr>
          <p:nvPr/>
        </p:nvSpPr>
        <p:spPr bwMode="auto">
          <a:xfrm>
            <a:off x="4183460" y="4074998"/>
            <a:ext cx="128961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000" dirty="0">
                <a:solidFill>
                  <a:schemeClr val="tx1"/>
                </a:solidFill>
                <a:latin typeface="Roboto" pitchFamily="2" charset="0"/>
                <a:ea typeface="Roboto" pitchFamily="2" charset="0"/>
              </a:rPr>
              <a:t>(Program Initiation)</a:t>
            </a:r>
          </a:p>
        </p:txBody>
      </p:sp>
      <p:sp>
        <p:nvSpPr>
          <p:cNvPr id="71707" name="Freeform 30"/>
          <p:cNvSpPr>
            <a:spLocks/>
          </p:cNvSpPr>
          <p:nvPr/>
        </p:nvSpPr>
        <p:spPr bwMode="auto">
          <a:xfrm>
            <a:off x="7442603" y="3492445"/>
            <a:ext cx="235906" cy="257735"/>
          </a:xfrm>
          <a:custGeom>
            <a:avLst/>
            <a:gdLst>
              <a:gd name="T0" fmla="*/ 2147483646 w 136"/>
              <a:gd name="T1" fmla="*/ 0 h 162"/>
              <a:gd name="T2" fmla="*/ 0 w 136"/>
              <a:gd name="T3" fmla="*/ 2147483646 h 162"/>
              <a:gd name="T4" fmla="*/ 2147483646 w 136"/>
              <a:gd name="T5" fmla="*/ 2147483646 h 162"/>
              <a:gd name="T6" fmla="*/ 2147483646 w 136"/>
              <a:gd name="T7" fmla="*/ 2147483646 h 162"/>
              <a:gd name="T8" fmla="*/ 2147483646 w 136"/>
              <a:gd name="T9" fmla="*/ 0 h 162"/>
              <a:gd name="T10" fmla="*/ 0 60000 65536"/>
              <a:gd name="T11" fmla="*/ 0 60000 65536"/>
              <a:gd name="T12" fmla="*/ 0 60000 65536"/>
              <a:gd name="T13" fmla="*/ 0 60000 65536"/>
              <a:gd name="T14" fmla="*/ 0 60000 65536"/>
              <a:gd name="T15" fmla="*/ 0 w 136"/>
              <a:gd name="T16" fmla="*/ 0 h 162"/>
              <a:gd name="T17" fmla="*/ 136 w 136"/>
              <a:gd name="T18" fmla="*/ 162 h 162"/>
            </a:gdLst>
            <a:ahLst/>
            <a:cxnLst>
              <a:cxn ang="T10">
                <a:pos x="T0" y="T1"/>
              </a:cxn>
              <a:cxn ang="T11">
                <a:pos x="T2" y="T3"/>
              </a:cxn>
              <a:cxn ang="T12">
                <a:pos x="T4" y="T5"/>
              </a:cxn>
              <a:cxn ang="T13">
                <a:pos x="T6" y="T7"/>
              </a:cxn>
              <a:cxn ang="T14">
                <a:pos x="T8" y="T9"/>
              </a:cxn>
            </a:cxnLst>
            <a:rect l="T15" t="T16" r="T17" b="T18"/>
            <a:pathLst>
              <a:path w="136" h="162">
                <a:moveTo>
                  <a:pt x="68" y="0"/>
                </a:moveTo>
                <a:lnTo>
                  <a:pt x="0" y="81"/>
                </a:lnTo>
                <a:lnTo>
                  <a:pt x="68" y="162"/>
                </a:lnTo>
                <a:lnTo>
                  <a:pt x="136" y="81"/>
                </a:lnTo>
                <a:lnTo>
                  <a:pt x="68" y="0"/>
                </a:lnTo>
                <a:close/>
              </a:path>
            </a:pathLst>
          </a:custGeom>
          <a:solidFill>
            <a:schemeClr val="accent3"/>
          </a:solidFill>
          <a:ln w="19050" cap="rnd" cmpd="sng">
            <a:noFill/>
            <a:prstDash val="solid"/>
            <a:miter lim="800000"/>
            <a:headEnd/>
            <a:tailEnd/>
          </a:ln>
        </p:spPr>
        <p:txBody>
          <a:bodyPr/>
          <a:lstStyle/>
          <a:p>
            <a:endParaRPr lang="en-US">
              <a:latin typeface="Roboto" pitchFamily="2" charset="0"/>
              <a:ea typeface="Roboto" pitchFamily="2" charset="0"/>
            </a:endParaRPr>
          </a:p>
        </p:txBody>
      </p:sp>
      <p:sp>
        <p:nvSpPr>
          <p:cNvPr id="71708" name="Freeform 31"/>
          <p:cNvSpPr>
            <a:spLocks/>
          </p:cNvSpPr>
          <p:nvPr/>
        </p:nvSpPr>
        <p:spPr bwMode="auto">
          <a:xfrm>
            <a:off x="911719" y="3420854"/>
            <a:ext cx="235906" cy="256334"/>
          </a:xfrm>
          <a:custGeom>
            <a:avLst/>
            <a:gdLst>
              <a:gd name="T0" fmla="*/ 2147483646 w 136"/>
              <a:gd name="T1" fmla="*/ 0 h 162"/>
              <a:gd name="T2" fmla="*/ 0 w 136"/>
              <a:gd name="T3" fmla="*/ 2147483646 h 162"/>
              <a:gd name="T4" fmla="*/ 2147483646 w 136"/>
              <a:gd name="T5" fmla="*/ 2147483646 h 162"/>
              <a:gd name="T6" fmla="*/ 2147483646 w 136"/>
              <a:gd name="T7" fmla="*/ 2147483646 h 162"/>
              <a:gd name="T8" fmla="*/ 2147483646 w 136"/>
              <a:gd name="T9" fmla="*/ 0 h 162"/>
              <a:gd name="T10" fmla="*/ 0 60000 65536"/>
              <a:gd name="T11" fmla="*/ 0 60000 65536"/>
              <a:gd name="T12" fmla="*/ 0 60000 65536"/>
              <a:gd name="T13" fmla="*/ 0 60000 65536"/>
              <a:gd name="T14" fmla="*/ 0 60000 65536"/>
              <a:gd name="T15" fmla="*/ 0 w 136"/>
              <a:gd name="T16" fmla="*/ 0 h 162"/>
              <a:gd name="T17" fmla="*/ 136 w 136"/>
              <a:gd name="T18" fmla="*/ 162 h 162"/>
            </a:gdLst>
            <a:ahLst/>
            <a:cxnLst>
              <a:cxn ang="T10">
                <a:pos x="T0" y="T1"/>
              </a:cxn>
              <a:cxn ang="T11">
                <a:pos x="T2" y="T3"/>
              </a:cxn>
              <a:cxn ang="T12">
                <a:pos x="T4" y="T5"/>
              </a:cxn>
              <a:cxn ang="T13">
                <a:pos x="T6" y="T7"/>
              </a:cxn>
              <a:cxn ang="T14">
                <a:pos x="T8" y="T9"/>
              </a:cxn>
            </a:cxnLst>
            <a:rect l="T15" t="T16" r="T17" b="T18"/>
            <a:pathLst>
              <a:path w="136" h="162">
                <a:moveTo>
                  <a:pt x="68" y="0"/>
                </a:moveTo>
                <a:lnTo>
                  <a:pt x="0" y="81"/>
                </a:lnTo>
                <a:lnTo>
                  <a:pt x="68" y="162"/>
                </a:lnTo>
                <a:lnTo>
                  <a:pt x="136" y="81"/>
                </a:lnTo>
                <a:lnTo>
                  <a:pt x="68" y="0"/>
                </a:lnTo>
                <a:close/>
              </a:path>
            </a:pathLst>
          </a:custGeom>
          <a:solidFill>
            <a:schemeClr val="accent3"/>
          </a:solidFill>
          <a:ln w="19050" cap="rnd" cmpd="sng">
            <a:noFill/>
            <a:prstDash val="solid"/>
            <a:miter lim="800000"/>
            <a:headEnd/>
            <a:tailEnd/>
          </a:ln>
        </p:spPr>
        <p:txBody>
          <a:bodyPr/>
          <a:lstStyle/>
          <a:p>
            <a:endParaRPr lang="en-US">
              <a:latin typeface="Roboto" pitchFamily="2" charset="0"/>
              <a:ea typeface="Roboto" pitchFamily="2" charset="0"/>
            </a:endParaRPr>
          </a:p>
        </p:txBody>
      </p:sp>
      <p:sp>
        <p:nvSpPr>
          <p:cNvPr id="71709" name="Rectangle 32"/>
          <p:cNvSpPr>
            <a:spLocks noChangeArrowheads="1"/>
          </p:cNvSpPr>
          <p:nvPr/>
        </p:nvSpPr>
        <p:spPr bwMode="auto">
          <a:xfrm>
            <a:off x="1165554" y="3518098"/>
            <a:ext cx="125491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90000"/>
              </a:lnSpc>
              <a:spcBef>
                <a:spcPct val="0"/>
              </a:spcBef>
              <a:buClrTx/>
              <a:buFontTx/>
              <a:buNone/>
            </a:pPr>
            <a:r>
              <a:rPr lang="en-US" altLang="en-US" sz="900" dirty="0">
                <a:solidFill>
                  <a:srgbClr val="000000"/>
                </a:solidFill>
                <a:latin typeface="Roboto" pitchFamily="2" charset="0"/>
                <a:ea typeface="Roboto" pitchFamily="2" charset="0"/>
              </a:rPr>
              <a:t>Development </a:t>
            </a:r>
          </a:p>
          <a:p>
            <a:pPr>
              <a:lnSpc>
                <a:spcPct val="90000"/>
              </a:lnSpc>
              <a:spcBef>
                <a:spcPct val="0"/>
              </a:spcBef>
              <a:buClrTx/>
              <a:buFontTx/>
              <a:buNone/>
            </a:pPr>
            <a:r>
              <a:rPr lang="en-US" altLang="en-US" sz="900" dirty="0">
                <a:solidFill>
                  <a:srgbClr val="000000"/>
                </a:solidFill>
                <a:latin typeface="Roboto" pitchFamily="2" charset="0"/>
                <a:ea typeface="Roboto" pitchFamily="2" charset="0"/>
              </a:rPr>
              <a:t>Decision </a:t>
            </a:r>
            <a:endParaRPr lang="en-US" altLang="en-US" sz="900" dirty="0">
              <a:solidFill>
                <a:schemeClr val="tx1"/>
              </a:solidFill>
              <a:latin typeface="Roboto" pitchFamily="2" charset="0"/>
              <a:ea typeface="Roboto" pitchFamily="2" charset="0"/>
            </a:endParaRPr>
          </a:p>
        </p:txBody>
      </p:sp>
      <p:sp>
        <p:nvSpPr>
          <p:cNvPr id="71710" name="Rectangle 33"/>
          <p:cNvSpPr>
            <a:spLocks noChangeArrowheads="1"/>
          </p:cNvSpPr>
          <p:nvPr/>
        </p:nvSpPr>
        <p:spPr bwMode="auto">
          <a:xfrm>
            <a:off x="973149" y="4353743"/>
            <a:ext cx="2878052" cy="21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tx1"/>
                </a:solidFill>
                <a:latin typeface="Roboto Light" pitchFamily="2" charset="0"/>
                <a:ea typeface="Roboto Light" pitchFamily="2" charset="0"/>
              </a:rPr>
              <a:t>PRE-SYSTEMS ACQUISITION</a:t>
            </a:r>
          </a:p>
        </p:txBody>
      </p:sp>
      <p:sp>
        <p:nvSpPr>
          <p:cNvPr id="71715" name="Rectangle 38"/>
          <p:cNvSpPr>
            <a:spLocks noChangeArrowheads="1"/>
          </p:cNvSpPr>
          <p:nvPr/>
        </p:nvSpPr>
        <p:spPr bwMode="auto">
          <a:xfrm>
            <a:off x="6074911" y="3884496"/>
            <a:ext cx="158698" cy="29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941" b="1" dirty="0">
                <a:solidFill>
                  <a:schemeClr val="bg2"/>
                </a:solidFill>
                <a:latin typeface="Roboto" pitchFamily="2" charset="0"/>
                <a:ea typeface="Roboto" pitchFamily="2" charset="0"/>
              </a:rPr>
              <a:t>C</a:t>
            </a:r>
            <a:endParaRPr lang="en-US" altLang="en-US" sz="1941" dirty="0">
              <a:solidFill>
                <a:schemeClr val="bg2"/>
              </a:solidFill>
              <a:latin typeface="Roboto" pitchFamily="2" charset="0"/>
              <a:ea typeface="Roboto" pitchFamily="2" charset="0"/>
            </a:endParaRPr>
          </a:p>
        </p:txBody>
      </p:sp>
      <p:sp>
        <p:nvSpPr>
          <p:cNvPr id="71716" name="Text Box 39"/>
          <p:cNvSpPr txBox="1">
            <a:spLocks noChangeArrowheads="1"/>
          </p:cNvSpPr>
          <p:nvPr/>
        </p:nvSpPr>
        <p:spPr bwMode="auto">
          <a:xfrm>
            <a:off x="911719" y="5153563"/>
            <a:ext cx="8236261" cy="2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0"/>
              </a:spcBef>
              <a:buClrTx/>
              <a:buFontTx/>
              <a:buNone/>
            </a:pPr>
            <a:r>
              <a:rPr lang="en-US" altLang="en-US" sz="1000" dirty="0">
                <a:solidFill>
                  <a:schemeClr val="tx1"/>
                </a:solidFill>
                <a:latin typeface="Roboto" pitchFamily="2" charset="0"/>
                <a:ea typeface="Roboto" pitchFamily="2" charset="0"/>
              </a:rPr>
              <a:t>Relationship to Joint Capabilities Integration &amp; Development System (JCIDS)</a:t>
            </a:r>
          </a:p>
        </p:txBody>
      </p:sp>
      <p:sp>
        <p:nvSpPr>
          <p:cNvPr id="71717" name="Text Box 40"/>
          <p:cNvSpPr txBox="1">
            <a:spLocks noChangeArrowheads="1"/>
          </p:cNvSpPr>
          <p:nvPr/>
        </p:nvSpPr>
        <p:spPr bwMode="auto">
          <a:xfrm>
            <a:off x="979345" y="4699724"/>
            <a:ext cx="2555647" cy="3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tx1"/>
                </a:solidFill>
                <a:latin typeface="Roboto" pitchFamily="2" charset="0"/>
                <a:ea typeface="Roboto" pitchFamily="2" charset="0"/>
              </a:rPr>
              <a:t>Initial Capabilities</a:t>
            </a:r>
          </a:p>
          <a:p>
            <a:pPr algn="ctr">
              <a:lnSpc>
                <a:spcPct val="100000"/>
              </a:lnSpc>
              <a:spcBef>
                <a:spcPct val="0"/>
              </a:spcBef>
              <a:buClrTx/>
              <a:buFontTx/>
              <a:buNone/>
            </a:pPr>
            <a:r>
              <a:rPr lang="en-US" altLang="en-US" sz="1000" dirty="0">
                <a:solidFill>
                  <a:schemeClr val="tx1"/>
                </a:solidFill>
                <a:latin typeface="Roboto" pitchFamily="2" charset="0"/>
                <a:ea typeface="Roboto" pitchFamily="2" charset="0"/>
              </a:rPr>
              <a:t> Document (ICD)</a:t>
            </a:r>
          </a:p>
        </p:txBody>
      </p:sp>
      <p:sp>
        <p:nvSpPr>
          <p:cNvPr id="71718" name="Text Box 41"/>
          <p:cNvSpPr txBox="1">
            <a:spLocks noChangeArrowheads="1"/>
          </p:cNvSpPr>
          <p:nvPr/>
        </p:nvSpPr>
        <p:spPr bwMode="auto">
          <a:xfrm>
            <a:off x="3089916" y="4699724"/>
            <a:ext cx="3730458" cy="3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tx1"/>
                </a:solidFill>
                <a:latin typeface="Roboto" pitchFamily="2" charset="0"/>
                <a:ea typeface="Roboto" pitchFamily="2" charset="0"/>
              </a:rPr>
              <a:t>Capability Development </a:t>
            </a:r>
          </a:p>
          <a:p>
            <a:pPr algn="ctr">
              <a:lnSpc>
                <a:spcPct val="100000"/>
              </a:lnSpc>
              <a:spcBef>
                <a:spcPct val="0"/>
              </a:spcBef>
              <a:buClrTx/>
              <a:buFontTx/>
              <a:buNone/>
            </a:pPr>
            <a:r>
              <a:rPr lang="en-US" altLang="en-US" sz="1000" dirty="0">
                <a:solidFill>
                  <a:schemeClr val="tx1"/>
                </a:solidFill>
                <a:latin typeface="Roboto" pitchFamily="2" charset="0"/>
                <a:ea typeface="Roboto" pitchFamily="2" charset="0"/>
              </a:rPr>
              <a:t>Document (CDD)</a:t>
            </a:r>
          </a:p>
        </p:txBody>
      </p:sp>
      <p:sp>
        <p:nvSpPr>
          <p:cNvPr id="71719" name="Line 42"/>
          <p:cNvSpPr>
            <a:spLocks noChangeShapeType="1"/>
          </p:cNvSpPr>
          <p:nvPr/>
        </p:nvSpPr>
        <p:spPr bwMode="auto">
          <a:xfrm>
            <a:off x="924301" y="5135353"/>
            <a:ext cx="8870061" cy="420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Roboto" pitchFamily="2" charset="0"/>
              <a:ea typeface="Roboto" pitchFamily="2" charset="0"/>
            </a:endParaRPr>
          </a:p>
        </p:txBody>
      </p:sp>
      <p:sp>
        <p:nvSpPr>
          <p:cNvPr id="71720" name="Line 43"/>
          <p:cNvSpPr>
            <a:spLocks noChangeShapeType="1"/>
          </p:cNvSpPr>
          <p:nvPr/>
        </p:nvSpPr>
        <p:spPr bwMode="auto">
          <a:xfrm>
            <a:off x="3884133" y="4928045"/>
            <a:ext cx="0" cy="21851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Roboto" pitchFamily="2" charset="0"/>
              <a:ea typeface="Roboto" pitchFamily="2" charset="0"/>
            </a:endParaRPr>
          </a:p>
        </p:txBody>
      </p:sp>
      <p:sp>
        <p:nvSpPr>
          <p:cNvPr id="71721" name="Text Box 44"/>
          <p:cNvSpPr txBox="1">
            <a:spLocks noChangeArrowheads="1"/>
          </p:cNvSpPr>
          <p:nvPr/>
        </p:nvSpPr>
        <p:spPr bwMode="auto">
          <a:xfrm>
            <a:off x="5540191" y="4699724"/>
            <a:ext cx="3315264" cy="3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tx1"/>
                </a:solidFill>
                <a:latin typeface="Roboto" pitchFamily="2" charset="0"/>
                <a:ea typeface="Roboto" pitchFamily="2" charset="0"/>
              </a:rPr>
              <a:t>Capability Production</a:t>
            </a:r>
          </a:p>
          <a:p>
            <a:pPr algn="ctr">
              <a:lnSpc>
                <a:spcPct val="100000"/>
              </a:lnSpc>
              <a:spcBef>
                <a:spcPct val="0"/>
              </a:spcBef>
              <a:buClrTx/>
              <a:buFontTx/>
              <a:buNone/>
            </a:pPr>
            <a:r>
              <a:rPr lang="en-US" altLang="en-US" sz="1000" dirty="0">
                <a:solidFill>
                  <a:schemeClr val="tx1"/>
                </a:solidFill>
                <a:latin typeface="Roboto" pitchFamily="2" charset="0"/>
                <a:ea typeface="Roboto" pitchFamily="2" charset="0"/>
              </a:rPr>
              <a:t> Document (CPD)</a:t>
            </a:r>
          </a:p>
        </p:txBody>
      </p:sp>
      <p:sp>
        <p:nvSpPr>
          <p:cNvPr id="71722" name="Line 45"/>
          <p:cNvSpPr>
            <a:spLocks noChangeShapeType="1"/>
          </p:cNvSpPr>
          <p:nvPr/>
        </p:nvSpPr>
        <p:spPr bwMode="auto">
          <a:xfrm>
            <a:off x="6140965" y="4905633"/>
            <a:ext cx="0" cy="21851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Roboto" pitchFamily="2" charset="0"/>
              <a:ea typeface="Roboto" pitchFamily="2" charset="0"/>
            </a:endParaRPr>
          </a:p>
        </p:txBody>
      </p:sp>
      <p:sp>
        <p:nvSpPr>
          <p:cNvPr id="71723" name="Text Box 46"/>
          <p:cNvSpPr txBox="1">
            <a:spLocks noChangeArrowheads="1"/>
          </p:cNvSpPr>
          <p:nvPr/>
        </p:nvSpPr>
        <p:spPr bwMode="auto">
          <a:xfrm>
            <a:off x="1086289" y="3988712"/>
            <a:ext cx="952593" cy="2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r>
              <a:rPr lang="en-US" altLang="en-US" sz="1000" dirty="0">
                <a:solidFill>
                  <a:schemeClr val="tx1"/>
                </a:solidFill>
                <a:latin typeface="Roboto" pitchFamily="2" charset="0"/>
                <a:ea typeface="Roboto" pitchFamily="2" charset="0"/>
              </a:rPr>
              <a:t>MILESTONES</a:t>
            </a:r>
          </a:p>
        </p:txBody>
      </p:sp>
      <p:sp>
        <p:nvSpPr>
          <p:cNvPr id="71727" name="Line 50"/>
          <p:cNvSpPr>
            <a:spLocks noChangeShapeType="1"/>
          </p:cNvSpPr>
          <p:nvPr/>
        </p:nvSpPr>
        <p:spPr bwMode="auto">
          <a:xfrm flipH="1">
            <a:off x="3863687" y="4461599"/>
            <a:ext cx="109460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latin typeface="Roboto" pitchFamily="2" charset="0"/>
              <a:ea typeface="Roboto" pitchFamily="2" charset="0"/>
            </a:endParaRPr>
          </a:p>
        </p:txBody>
      </p:sp>
      <p:sp>
        <p:nvSpPr>
          <p:cNvPr id="71728" name="Line 51"/>
          <p:cNvSpPr>
            <a:spLocks noChangeShapeType="1"/>
          </p:cNvSpPr>
          <p:nvPr/>
        </p:nvSpPr>
        <p:spPr bwMode="auto">
          <a:xfrm>
            <a:off x="7079872" y="4461599"/>
            <a:ext cx="163718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latin typeface="Roboto" pitchFamily="2" charset="0"/>
              <a:ea typeface="Roboto" pitchFamily="2" charset="0"/>
            </a:endParaRPr>
          </a:p>
        </p:txBody>
      </p:sp>
      <p:sp>
        <p:nvSpPr>
          <p:cNvPr id="71729" name="Text Box 52"/>
          <p:cNvSpPr txBox="1">
            <a:spLocks noChangeArrowheads="1"/>
          </p:cNvSpPr>
          <p:nvPr/>
        </p:nvSpPr>
        <p:spPr bwMode="auto">
          <a:xfrm>
            <a:off x="7246034" y="2135873"/>
            <a:ext cx="1229912" cy="3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r">
              <a:lnSpc>
                <a:spcPct val="100000"/>
              </a:lnSpc>
              <a:spcBef>
                <a:spcPts val="0"/>
              </a:spcBef>
              <a:buClrTx/>
              <a:buFontTx/>
              <a:buNone/>
            </a:pPr>
            <a:r>
              <a:rPr lang="en-US" altLang="en-US" sz="1000" dirty="0">
                <a:solidFill>
                  <a:schemeClr val="tx1"/>
                </a:solidFill>
                <a:latin typeface="Roboto" pitchFamily="2" charset="0"/>
                <a:ea typeface="Roboto" pitchFamily="2" charset="0"/>
              </a:rPr>
              <a:t>Initial Operational </a:t>
            </a:r>
          </a:p>
          <a:p>
            <a:pPr algn="r">
              <a:lnSpc>
                <a:spcPct val="100000"/>
              </a:lnSpc>
              <a:spcBef>
                <a:spcPts val="0"/>
              </a:spcBef>
              <a:buClrTx/>
              <a:buFontTx/>
              <a:buNone/>
            </a:pPr>
            <a:r>
              <a:rPr lang="en-US" altLang="en-US" sz="1000" dirty="0">
                <a:solidFill>
                  <a:schemeClr val="tx1"/>
                </a:solidFill>
                <a:latin typeface="Roboto" pitchFamily="2" charset="0"/>
                <a:ea typeface="Roboto" pitchFamily="2" charset="0"/>
              </a:rPr>
              <a:t>Capability (IOC)</a:t>
            </a:r>
          </a:p>
        </p:txBody>
      </p:sp>
      <p:sp>
        <p:nvSpPr>
          <p:cNvPr id="71730" name="Text Box 53"/>
          <p:cNvSpPr txBox="1">
            <a:spLocks noChangeArrowheads="1"/>
          </p:cNvSpPr>
          <p:nvPr/>
        </p:nvSpPr>
        <p:spPr bwMode="auto">
          <a:xfrm>
            <a:off x="8800769" y="2135873"/>
            <a:ext cx="1111289" cy="3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ts val="0"/>
              </a:spcBef>
              <a:buClrTx/>
              <a:buFontTx/>
              <a:buNone/>
            </a:pPr>
            <a:r>
              <a:rPr lang="en-US" altLang="en-US" sz="1000" dirty="0">
                <a:solidFill>
                  <a:schemeClr val="tx1"/>
                </a:solidFill>
                <a:latin typeface="Roboto" pitchFamily="2" charset="0"/>
                <a:ea typeface="Roboto" pitchFamily="2" charset="0"/>
              </a:rPr>
              <a:t>Full Operational</a:t>
            </a:r>
          </a:p>
          <a:p>
            <a:pPr>
              <a:lnSpc>
                <a:spcPct val="100000"/>
              </a:lnSpc>
              <a:spcBef>
                <a:spcPts val="0"/>
              </a:spcBef>
              <a:buClrTx/>
              <a:buFontTx/>
              <a:buNone/>
            </a:pPr>
            <a:r>
              <a:rPr lang="en-US" altLang="en-US" sz="1000" dirty="0">
                <a:solidFill>
                  <a:schemeClr val="tx1"/>
                </a:solidFill>
                <a:latin typeface="Roboto" pitchFamily="2" charset="0"/>
                <a:ea typeface="Roboto" pitchFamily="2" charset="0"/>
              </a:rPr>
              <a:t>Capability (FOC)</a:t>
            </a:r>
          </a:p>
        </p:txBody>
      </p:sp>
      <p:sp>
        <p:nvSpPr>
          <p:cNvPr id="71735" name="Freeform 56"/>
          <p:cNvSpPr>
            <a:spLocks/>
          </p:cNvSpPr>
          <p:nvPr/>
        </p:nvSpPr>
        <p:spPr bwMode="auto">
          <a:xfrm>
            <a:off x="1111453" y="5678839"/>
            <a:ext cx="234333" cy="256334"/>
          </a:xfrm>
          <a:custGeom>
            <a:avLst/>
            <a:gdLst>
              <a:gd name="T0" fmla="*/ 4931 w 136"/>
              <a:gd name="T1" fmla="*/ 0 h 162"/>
              <a:gd name="T2" fmla="*/ 0 w 136"/>
              <a:gd name="T3" fmla="*/ 24876 h 162"/>
              <a:gd name="T4" fmla="*/ 4931 w 136"/>
              <a:gd name="T5" fmla="*/ 49903 h 162"/>
              <a:gd name="T6" fmla="*/ 10007 w 136"/>
              <a:gd name="T7" fmla="*/ 24876 h 162"/>
              <a:gd name="T8" fmla="*/ 4931 w 136"/>
              <a:gd name="T9" fmla="*/ 0 h 162"/>
              <a:gd name="T10" fmla="*/ 0 60000 65536"/>
              <a:gd name="T11" fmla="*/ 0 60000 65536"/>
              <a:gd name="T12" fmla="*/ 0 60000 65536"/>
              <a:gd name="T13" fmla="*/ 0 60000 65536"/>
              <a:gd name="T14" fmla="*/ 0 60000 65536"/>
              <a:gd name="T15" fmla="*/ 0 w 136"/>
              <a:gd name="T16" fmla="*/ 0 h 162"/>
              <a:gd name="T17" fmla="*/ 136 w 136"/>
              <a:gd name="T18" fmla="*/ 162 h 162"/>
            </a:gdLst>
            <a:ahLst/>
            <a:cxnLst>
              <a:cxn ang="T10">
                <a:pos x="T0" y="T1"/>
              </a:cxn>
              <a:cxn ang="T11">
                <a:pos x="T2" y="T3"/>
              </a:cxn>
              <a:cxn ang="T12">
                <a:pos x="T4" y="T5"/>
              </a:cxn>
              <a:cxn ang="T13">
                <a:pos x="T6" y="T7"/>
              </a:cxn>
              <a:cxn ang="T14">
                <a:pos x="T8" y="T9"/>
              </a:cxn>
            </a:cxnLst>
            <a:rect l="T15" t="T16" r="T17" b="T18"/>
            <a:pathLst>
              <a:path w="136" h="162">
                <a:moveTo>
                  <a:pt x="68" y="0"/>
                </a:moveTo>
                <a:lnTo>
                  <a:pt x="0" y="81"/>
                </a:lnTo>
                <a:lnTo>
                  <a:pt x="68" y="162"/>
                </a:lnTo>
                <a:lnTo>
                  <a:pt x="136" y="81"/>
                </a:lnTo>
                <a:lnTo>
                  <a:pt x="68" y="0"/>
                </a:lnTo>
                <a:close/>
              </a:path>
            </a:pathLst>
          </a:custGeom>
          <a:solidFill>
            <a:schemeClr val="accent3"/>
          </a:solidFill>
          <a:ln w="19050" cap="rnd" cmpd="sng">
            <a:noFill/>
            <a:prstDash val="solid"/>
            <a:miter lim="800000"/>
            <a:headEnd/>
            <a:tailEnd/>
          </a:ln>
        </p:spPr>
        <p:txBody>
          <a:bodyPr/>
          <a:lstStyle/>
          <a:p>
            <a:endParaRPr lang="en-US" dirty="0">
              <a:latin typeface="Roboto" pitchFamily="2" charset="0"/>
              <a:ea typeface="Roboto" pitchFamily="2" charset="0"/>
            </a:endParaRPr>
          </a:p>
        </p:txBody>
      </p:sp>
      <p:sp>
        <p:nvSpPr>
          <p:cNvPr id="71736" name="Text Box 57"/>
          <p:cNvSpPr txBox="1">
            <a:spLocks noChangeArrowheads="1"/>
          </p:cNvSpPr>
          <p:nvPr/>
        </p:nvSpPr>
        <p:spPr bwMode="auto">
          <a:xfrm>
            <a:off x="1342641" y="5701251"/>
            <a:ext cx="986255" cy="22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r>
              <a:rPr lang="en-US" altLang="en-US" sz="900" dirty="0">
                <a:solidFill>
                  <a:schemeClr val="tx1"/>
                </a:solidFill>
                <a:latin typeface="Roboto" pitchFamily="2" charset="0"/>
                <a:ea typeface="Roboto" pitchFamily="2" charset="0"/>
              </a:rPr>
              <a:t>Decision points</a:t>
            </a:r>
          </a:p>
        </p:txBody>
      </p:sp>
      <p:sp>
        <p:nvSpPr>
          <p:cNvPr id="71697" name="Freeform 18"/>
          <p:cNvSpPr>
            <a:spLocks/>
          </p:cNvSpPr>
          <p:nvPr/>
        </p:nvSpPr>
        <p:spPr bwMode="auto">
          <a:xfrm>
            <a:off x="3895141" y="3483886"/>
            <a:ext cx="234334" cy="257735"/>
          </a:xfrm>
          <a:custGeom>
            <a:avLst/>
            <a:gdLst>
              <a:gd name="T0" fmla="*/ 2147483646 w 136"/>
              <a:gd name="T1" fmla="*/ 0 h 162"/>
              <a:gd name="T2" fmla="*/ 0 w 136"/>
              <a:gd name="T3" fmla="*/ 2147483646 h 162"/>
              <a:gd name="T4" fmla="*/ 2147483646 w 136"/>
              <a:gd name="T5" fmla="*/ 2147483646 h 162"/>
              <a:gd name="T6" fmla="*/ 2147483646 w 136"/>
              <a:gd name="T7" fmla="*/ 2147483646 h 162"/>
              <a:gd name="T8" fmla="*/ 2147483646 w 136"/>
              <a:gd name="T9" fmla="*/ 0 h 162"/>
              <a:gd name="T10" fmla="*/ 0 60000 65536"/>
              <a:gd name="T11" fmla="*/ 0 60000 65536"/>
              <a:gd name="T12" fmla="*/ 0 60000 65536"/>
              <a:gd name="T13" fmla="*/ 0 60000 65536"/>
              <a:gd name="T14" fmla="*/ 0 60000 65536"/>
              <a:gd name="T15" fmla="*/ 0 w 136"/>
              <a:gd name="T16" fmla="*/ 0 h 162"/>
              <a:gd name="T17" fmla="*/ 136 w 136"/>
              <a:gd name="T18" fmla="*/ 162 h 162"/>
            </a:gdLst>
            <a:ahLst/>
            <a:cxnLst>
              <a:cxn ang="T10">
                <a:pos x="T0" y="T1"/>
              </a:cxn>
              <a:cxn ang="T11">
                <a:pos x="T2" y="T3"/>
              </a:cxn>
              <a:cxn ang="T12">
                <a:pos x="T4" y="T5"/>
              </a:cxn>
              <a:cxn ang="T13">
                <a:pos x="T6" y="T7"/>
              </a:cxn>
              <a:cxn ang="T14">
                <a:pos x="T8" y="T9"/>
              </a:cxn>
            </a:cxnLst>
            <a:rect l="T15" t="T16" r="T17" b="T18"/>
            <a:pathLst>
              <a:path w="136" h="162">
                <a:moveTo>
                  <a:pt x="68" y="0"/>
                </a:moveTo>
                <a:lnTo>
                  <a:pt x="0" y="81"/>
                </a:lnTo>
                <a:lnTo>
                  <a:pt x="68" y="162"/>
                </a:lnTo>
                <a:lnTo>
                  <a:pt x="136" y="81"/>
                </a:lnTo>
                <a:lnTo>
                  <a:pt x="68" y="0"/>
                </a:lnTo>
                <a:close/>
              </a:path>
            </a:pathLst>
          </a:custGeom>
          <a:solidFill>
            <a:schemeClr val="accent3"/>
          </a:solidFill>
          <a:ln w="19050" cap="rnd" cmpd="sng">
            <a:noFill/>
            <a:prstDash val="solid"/>
            <a:miter lim="800000"/>
            <a:headEnd/>
            <a:tailEnd/>
          </a:ln>
        </p:spPr>
        <p:txBody>
          <a:bodyPr/>
          <a:lstStyle/>
          <a:p>
            <a:endParaRPr lang="en-US">
              <a:latin typeface="Roboto" pitchFamily="2" charset="0"/>
              <a:ea typeface="Roboto" pitchFamily="2" charset="0"/>
            </a:endParaRPr>
          </a:p>
        </p:txBody>
      </p:sp>
      <p:sp>
        <p:nvSpPr>
          <p:cNvPr id="71698" name="Rectangle 19"/>
          <p:cNvSpPr>
            <a:spLocks noChangeArrowheads="1"/>
          </p:cNvSpPr>
          <p:nvPr/>
        </p:nvSpPr>
        <p:spPr bwMode="auto">
          <a:xfrm>
            <a:off x="4167849" y="3518098"/>
            <a:ext cx="908903"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90000"/>
              </a:lnSpc>
              <a:spcBef>
                <a:spcPct val="0"/>
              </a:spcBef>
              <a:buClrTx/>
              <a:buFontTx/>
              <a:buNone/>
            </a:pPr>
            <a:r>
              <a:rPr lang="en-US" altLang="en-US" sz="900" dirty="0">
                <a:solidFill>
                  <a:srgbClr val="000000"/>
                </a:solidFill>
                <a:latin typeface="Roboto" pitchFamily="2" charset="0"/>
                <a:ea typeface="Roboto" pitchFamily="2" charset="0"/>
              </a:rPr>
              <a:t>Post-Preliminary </a:t>
            </a:r>
          </a:p>
          <a:p>
            <a:pPr>
              <a:lnSpc>
                <a:spcPct val="90000"/>
              </a:lnSpc>
              <a:spcBef>
                <a:spcPct val="0"/>
              </a:spcBef>
              <a:buClrTx/>
              <a:buFontTx/>
              <a:buNone/>
            </a:pPr>
            <a:r>
              <a:rPr lang="en-US" altLang="en-US" sz="900" dirty="0">
                <a:solidFill>
                  <a:srgbClr val="000000"/>
                </a:solidFill>
                <a:latin typeface="Roboto" pitchFamily="2" charset="0"/>
                <a:ea typeface="Roboto" pitchFamily="2" charset="0"/>
              </a:rPr>
              <a:t>Design Review </a:t>
            </a:r>
            <a:endParaRPr lang="en-US" altLang="en-US" sz="900" dirty="0">
              <a:solidFill>
                <a:schemeClr val="tx1"/>
              </a:solidFill>
              <a:latin typeface="Roboto" pitchFamily="2" charset="0"/>
              <a:ea typeface="Roboto" pitchFamily="2" charset="0"/>
            </a:endParaRPr>
          </a:p>
        </p:txBody>
      </p:sp>
      <p:sp>
        <p:nvSpPr>
          <p:cNvPr id="71731" name="Freeform 54"/>
          <p:cNvSpPr>
            <a:spLocks/>
          </p:cNvSpPr>
          <p:nvPr/>
        </p:nvSpPr>
        <p:spPr bwMode="auto">
          <a:xfrm>
            <a:off x="5367193" y="3454471"/>
            <a:ext cx="234334" cy="256334"/>
          </a:xfrm>
          <a:custGeom>
            <a:avLst/>
            <a:gdLst>
              <a:gd name="T0" fmla="*/ 2147483646 w 136"/>
              <a:gd name="T1" fmla="*/ 0 h 162"/>
              <a:gd name="T2" fmla="*/ 0 w 136"/>
              <a:gd name="T3" fmla="*/ 2147483646 h 162"/>
              <a:gd name="T4" fmla="*/ 2147483646 w 136"/>
              <a:gd name="T5" fmla="*/ 2147483646 h 162"/>
              <a:gd name="T6" fmla="*/ 2147483646 w 136"/>
              <a:gd name="T7" fmla="*/ 2147483646 h 162"/>
              <a:gd name="T8" fmla="*/ 2147483646 w 136"/>
              <a:gd name="T9" fmla="*/ 0 h 162"/>
              <a:gd name="T10" fmla="*/ 0 60000 65536"/>
              <a:gd name="T11" fmla="*/ 0 60000 65536"/>
              <a:gd name="T12" fmla="*/ 0 60000 65536"/>
              <a:gd name="T13" fmla="*/ 0 60000 65536"/>
              <a:gd name="T14" fmla="*/ 0 60000 65536"/>
              <a:gd name="T15" fmla="*/ 0 w 136"/>
              <a:gd name="T16" fmla="*/ 0 h 162"/>
              <a:gd name="T17" fmla="*/ 136 w 136"/>
              <a:gd name="T18" fmla="*/ 162 h 162"/>
            </a:gdLst>
            <a:ahLst/>
            <a:cxnLst>
              <a:cxn ang="T10">
                <a:pos x="T0" y="T1"/>
              </a:cxn>
              <a:cxn ang="T11">
                <a:pos x="T2" y="T3"/>
              </a:cxn>
              <a:cxn ang="T12">
                <a:pos x="T4" y="T5"/>
              </a:cxn>
              <a:cxn ang="T13">
                <a:pos x="T6" y="T7"/>
              </a:cxn>
              <a:cxn ang="T14">
                <a:pos x="T8" y="T9"/>
              </a:cxn>
            </a:cxnLst>
            <a:rect l="T15" t="T16" r="T17" b="T18"/>
            <a:pathLst>
              <a:path w="136" h="162">
                <a:moveTo>
                  <a:pt x="68" y="0"/>
                </a:moveTo>
                <a:lnTo>
                  <a:pt x="0" y="81"/>
                </a:lnTo>
                <a:lnTo>
                  <a:pt x="68" y="162"/>
                </a:lnTo>
                <a:lnTo>
                  <a:pt x="136" y="81"/>
                </a:lnTo>
                <a:lnTo>
                  <a:pt x="68" y="0"/>
                </a:lnTo>
                <a:close/>
              </a:path>
            </a:pathLst>
          </a:custGeom>
          <a:solidFill>
            <a:schemeClr val="accent3"/>
          </a:solidFill>
          <a:ln w="19050" cap="rnd" cmpd="sng">
            <a:noFill/>
            <a:prstDash val="solid"/>
            <a:miter lim="800000"/>
            <a:headEnd/>
            <a:tailEnd/>
          </a:ln>
        </p:spPr>
        <p:txBody>
          <a:bodyPr/>
          <a:lstStyle/>
          <a:p>
            <a:endParaRPr lang="en-US">
              <a:latin typeface="Roboto" pitchFamily="2" charset="0"/>
              <a:ea typeface="Roboto" pitchFamily="2" charset="0"/>
            </a:endParaRPr>
          </a:p>
        </p:txBody>
      </p:sp>
      <p:sp>
        <p:nvSpPr>
          <p:cNvPr id="71732" name="Rectangle 55"/>
          <p:cNvSpPr>
            <a:spLocks noChangeArrowheads="1"/>
          </p:cNvSpPr>
          <p:nvPr/>
        </p:nvSpPr>
        <p:spPr bwMode="auto">
          <a:xfrm>
            <a:off x="5668211" y="3393448"/>
            <a:ext cx="397545" cy="37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90000"/>
              </a:lnSpc>
              <a:spcBef>
                <a:spcPct val="0"/>
              </a:spcBef>
              <a:buClrTx/>
              <a:buFontTx/>
              <a:buNone/>
            </a:pPr>
            <a:r>
              <a:rPr lang="en-US" altLang="en-US" sz="900" dirty="0">
                <a:solidFill>
                  <a:srgbClr val="000000"/>
                </a:solidFill>
                <a:latin typeface="Roboto" pitchFamily="2" charset="0"/>
                <a:ea typeface="Roboto" pitchFamily="2" charset="0"/>
              </a:rPr>
              <a:t>Critical </a:t>
            </a:r>
          </a:p>
          <a:p>
            <a:pPr>
              <a:lnSpc>
                <a:spcPct val="90000"/>
              </a:lnSpc>
              <a:spcBef>
                <a:spcPct val="0"/>
              </a:spcBef>
              <a:buClrTx/>
              <a:buFontTx/>
              <a:buNone/>
            </a:pPr>
            <a:r>
              <a:rPr lang="en-US" altLang="en-US" sz="900" dirty="0">
                <a:solidFill>
                  <a:srgbClr val="000000"/>
                </a:solidFill>
                <a:latin typeface="Roboto" pitchFamily="2" charset="0"/>
                <a:ea typeface="Roboto" pitchFamily="2" charset="0"/>
              </a:rPr>
              <a:t>Design </a:t>
            </a:r>
          </a:p>
          <a:p>
            <a:pPr>
              <a:lnSpc>
                <a:spcPct val="90000"/>
              </a:lnSpc>
              <a:spcBef>
                <a:spcPct val="0"/>
              </a:spcBef>
              <a:buClrTx/>
              <a:buFontTx/>
              <a:buNone/>
            </a:pPr>
            <a:r>
              <a:rPr lang="en-US" altLang="en-US" sz="900" dirty="0">
                <a:solidFill>
                  <a:srgbClr val="000000"/>
                </a:solidFill>
                <a:latin typeface="Roboto" pitchFamily="2" charset="0"/>
                <a:ea typeface="Roboto" pitchFamily="2" charset="0"/>
              </a:rPr>
              <a:t>Review </a:t>
            </a:r>
            <a:endParaRPr lang="en-US" altLang="en-US" sz="900" dirty="0">
              <a:solidFill>
                <a:schemeClr val="tx1"/>
              </a:solidFill>
              <a:latin typeface="Roboto" pitchFamily="2" charset="0"/>
              <a:ea typeface="Roboto" pitchFamily="2" charset="0"/>
            </a:endParaRPr>
          </a:p>
        </p:txBody>
      </p:sp>
      <p:sp>
        <p:nvSpPr>
          <p:cNvPr id="71734" name="Rectangle 59"/>
          <p:cNvSpPr>
            <a:spLocks noGrp="1" noChangeArrowheads="1"/>
          </p:cNvSpPr>
          <p:nvPr>
            <p:ph type="title"/>
          </p:nvPr>
        </p:nvSpPr>
        <p:spPr>
          <a:xfrm>
            <a:off x="389568" y="0"/>
            <a:ext cx="11418887" cy="952976"/>
          </a:xfrm>
        </p:spPr>
        <p:txBody>
          <a:bodyPr/>
          <a:lstStyle/>
          <a:p>
            <a:pPr eaLnBrk="1" hangingPunct="1"/>
            <a:r>
              <a:rPr lang="en-US" altLang="en-US" dirty="0"/>
              <a:t>DEFENSE ACQUISITION SYSTEM </a:t>
            </a:r>
          </a:p>
        </p:txBody>
      </p:sp>
      <p:cxnSp>
        <p:nvCxnSpPr>
          <p:cNvPr id="10" name="Straight Connector 9"/>
          <p:cNvCxnSpPr/>
          <p:nvPr/>
        </p:nvCxnSpPr>
        <p:spPr>
          <a:xfrm flipV="1">
            <a:off x="2402540" y="2770094"/>
            <a:ext cx="0" cy="99466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863687" y="2770094"/>
            <a:ext cx="0" cy="99466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167860" y="2770094"/>
            <a:ext cx="0" cy="99466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60611" y="2369126"/>
            <a:ext cx="5307249" cy="293392"/>
          </a:xfrm>
          <a:prstGeom prst="rect">
            <a:avLst/>
          </a:prstGeom>
          <a:noFill/>
          <a:ln w="127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14" name="Rectangle 37"/>
          <p:cNvSpPr>
            <a:spLocks noChangeArrowheads="1"/>
          </p:cNvSpPr>
          <p:nvPr/>
        </p:nvSpPr>
        <p:spPr bwMode="auto">
          <a:xfrm>
            <a:off x="2194413" y="2051773"/>
            <a:ext cx="2917369" cy="492443"/>
          </a:xfrm>
          <a:prstGeom prst="rect">
            <a:avLst/>
          </a:prstGeom>
          <a:solidFill>
            <a:schemeClr val="bg2"/>
          </a:solidFill>
          <a:ln>
            <a:noFill/>
          </a:ln>
          <a:extLst/>
        </p:spPr>
        <p:txBody>
          <a:bodyPr wrap="square" lIns="0" tIns="0" rIns="0" bIns="0">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600" dirty="0">
                <a:solidFill>
                  <a:schemeClr val="bg1"/>
                </a:solidFill>
                <a:latin typeface="Roboto Lt" pitchFamily="2" charset="0"/>
                <a:ea typeface="Roboto Lt" pitchFamily="2" charset="0"/>
              </a:rPr>
              <a:t>USER NEEDS &amp; TECHNOLOGY OPPORTUNITIES</a:t>
            </a:r>
          </a:p>
        </p:txBody>
      </p:sp>
      <p:cxnSp>
        <p:nvCxnSpPr>
          <p:cNvPr id="73" name="Straight Connector 72"/>
          <p:cNvCxnSpPr/>
          <p:nvPr/>
        </p:nvCxnSpPr>
        <p:spPr>
          <a:xfrm flipV="1">
            <a:off x="8699272" y="2770094"/>
            <a:ext cx="0" cy="99466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2" name="Freeform 56"/>
          <p:cNvSpPr>
            <a:spLocks/>
          </p:cNvSpPr>
          <p:nvPr/>
        </p:nvSpPr>
        <p:spPr bwMode="auto">
          <a:xfrm>
            <a:off x="8193238" y="2531690"/>
            <a:ext cx="234333" cy="256334"/>
          </a:xfrm>
          <a:custGeom>
            <a:avLst/>
            <a:gdLst>
              <a:gd name="T0" fmla="*/ 4931 w 136"/>
              <a:gd name="T1" fmla="*/ 0 h 162"/>
              <a:gd name="T2" fmla="*/ 0 w 136"/>
              <a:gd name="T3" fmla="*/ 24876 h 162"/>
              <a:gd name="T4" fmla="*/ 4931 w 136"/>
              <a:gd name="T5" fmla="*/ 49903 h 162"/>
              <a:gd name="T6" fmla="*/ 10007 w 136"/>
              <a:gd name="T7" fmla="*/ 24876 h 162"/>
              <a:gd name="T8" fmla="*/ 4931 w 136"/>
              <a:gd name="T9" fmla="*/ 0 h 162"/>
              <a:gd name="T10" fmla="*/ 0 60000 65536"/>
              <a:gd name="T11" fmla="*/ 0 60000 65536"/>
              <a:gd name="T12" fmla="*/ 0 60000 65536"/>
              <a:gd name="T13" fmla="*/ 0 60000 65536"/>
              <a:gd name="T14" fmla="*/ 0 60000 65536"/>
              <a:gd name="T15" fmla="*/ 0 w 136"/>
              <a:gd name="T16" fmla="*/ 0 h 162"/>
              <a:gd name="T17" fmla="*/ 136 w 136"/>
              <a:gd name="T18" fmla="*/ 162 h 162"/>
            </a:gdLst>
            <a:ahLst/>
            <a:cxnLst>
              <a:cxn ang="T10">
                <a:pos x="T0" y="T1"/>
              </a:cxn>
              <a:cxn ang="T11">
                <a:pos x="T2" y="T3"/>
              </a:cxn>
              <a:cxn ang="T12">
                <a:pos x="T4" y="T5"/>
              </a:cxn>
              <a:cxn ang="T13">
                <a:pos x="T6" y="T7"/>
              </a:cxn>
              <a:cxn ang="T14">
                <a:pos x="T8" y="T9"/>
              </a:cxn>
            </a:cxnLst>
            <a:rect l="T15" t="T16" r="T17" b="T18"/>
            <a:pathLst>
              <a:path w="136" h="162">
                <a:moveTo>
                  <a:pt x="68" y="0"/>
                </a:moveTo>
                <a:lnTo>
                  <a:pt x="0" y="81"/>
                </a:lnTo>
                <a:lnTo>
                  <a:pt x="68" y="162"/>
                </a:lnTo>
                <a:lnTo>
                  <a:pt x="136" y="81"/>
                </a:lnTo>
                <a:lnTo>
                  <a:pt x="68" y="0"/>
                </a:lnTo>
                <a:close/>
              </a:path>
            </a:pathLst>
          </a:custGeom>
          <a:solidFill>
            <a:schemeClr val="accent3"/>
          </a:solidFill>
          <a:ln w="19050" cap="rnd" cmpd="sng">
            <a:noFill/>
            <a:prstDash val="solid"/>
            <a:miter lim="800000"/>
            <a:headEnd/>
            <a:tailEnd/>
          </a:ln>
        </p:spPr>
        <p:txBody>
          <a:bodyPr/>
          <a:lstStyle/>
          <a:p>
            <a:endParaRPr lang="en-US" dirty="0">
              <a:latin typeface="Roboto" pitchFamily="2" charset="0"/>
              <a:ea typeface="Roboto" pitchFamily="2" charset="0"/>
            </a:endParaRPr>
          </a:p>
        </p:txBody>
      </p:sp>
      <p:sp>
        <p:nvSpPr>
          <p:cNvPr id="56" name="Freeform 30"/>
          <p:cNvSpPr>
            <a:spLocks/>
          </p:cNvSpPr>
          <p:nvPr/>
        </p:nvSpPr>
        <p:spPr bwMode="auto">
          <a:xfrm>
            <a:off x="6177138" y="3492445"/>
            <a:ext cx="235906" cy="257735"/>
          </a:xfrm>
          <a:custGeom>
            <a:avLst/>
            <a:gdLst>
              <a:gd name="T0" fmla="*/ 2147483646 w 136"/>
              <a:gd name="T1" fmla="*/ 0 h 162"/>
              <a:gd name="T2" fmla="*/ 0 w 136"/>
              <a:gd name="T3" fmla="*/ 2147483646 h 162"/>
              <a:gd name="T4" fmla="*/ 2147483646 w 136"/>
              <a:gd name="T5" fmla="*/ 2147483646 h 162"/>
              <a:gd name="T6" fmla="*/ 2147483646 w 136"/>
              <a:gd name="T7" fmla="*/ 2147483646 h 162"/>
              <a:gd name="T8" fmla="*/ 2147483646 w 136"/>
              <a:gd name="T9" fmla="*/ 0 h 162"/>
              <a:gd name="T10" fmla="*/ 0 60000 65536"/>
              <a:gd name="T11" fmla="*/ 0 60000 65536"/>
              <a:gd name="T12" fmla="*/ 0 60000 65536"/>
              <a:gd name="T13" fmla="*/ 0 60000 65536"/>
              <a:gd name="T14" fmla="*/ 0 60000 65536"/>
              <a:gd name="T15" fmla="*/ 0 w 136"/>
              <a:gd name="T16" fmla="*/ 0 h 162"/>
              <a:gd name="T17" fmla="*/ 136 w 136"/>
              <a:gd name="T18" fmla="*/ 162 h 162"/>
            </a:gdLst>
            <a:ahLst/>
            <a:cxnLst>
              <a:cxn ang="T10">
                <a:pos x="T0" y="T1"/>
              </a:cxn>
              <a:cxn ang="T11">
                <a:pos x="T2" y="T3"/>
              </a:cxn>
              <a:cxn ang="T12">
                <a:pos x="T4" y="T5"/>
              </a:cxn>
              <a:cxn ang="T13">
                <a:pos x="T6" y="T7"/>
              </a:cxn>
              <a:cxn ang="T14">
                <a:pos x="T8" y="T9"/>
              </a:cxn>
            </a:cxnLst>
            <a:rect l="T15" t="T16" r="T17" b="T18"/>
            <a:pathLst>
              <a:path w="136" h="162">
                <a:moveTo>
                  <a:pt x="68" y="0"/>
                </a:moveTo>
                <a:lnTo>
                  <a:pt x="0" y="81"/>
                </a:lnTo>
                <a:lnTo>
                  <a:pt x="68" y="162"/>
                </a:lnTo>
                <a:lnTo>
                  <a:pt x="136" y="81"/>
                </a:lnTo>
                <a:lnTo>
                  <a:pt x="68" y="0"/>
                </a:lnTo>
                <a:close/>
              </a:path>
            </a:pathLst>
          </a:custGeom>
          <a:solidFill>
            <a:schemeClr val="accent3"/>
          </a:solidFill>
          <a:ln w="19050" cap="rnd" cmpd="sng">
            <a:noFill/>
            <a:prstDash val="solid"/>
            <a:miter lim="800000"/>
            <a:headEnd/>
            <a:tailEnd/>
          </a:ln>
        </p:spPr>
        <p:txBody>
          <a:bodyPr/>
          <a:lstStyle/>
          <a:p>
            <a:endParaRPr lang="en-US">
              <a:latin typeface="Roboto" pitchFamily="2" charset="0"/>
              <a:ea typeface="Roboto" pitchFamily="2" charset="0"/>
            </a:endParaRPr>
          </a:p>
        </p:txBody>
      </p:sp>
    </p:spTree>
    <p:extLst>
      <p:ext uri="{BB962C8B-B14F-4D97-AF65-F5344CB8AC3E}">
        <p14:creationId xmlns:p14="http://schemas.microsoft.com/office/powerpoint/2010/main" val="28874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68" y="0"/>
            <a:ext cx="11721750" cy="952976"/>
          </a:xfrm>
        </p:spPr>
        <p:txBody>
          <a:bodyPr/>
          <a:lstStyle/>
          <a:p>
            <a:r>
              <a:rPr lang="en-US" dirty="0"/>
              <a:t>STRATEGY TO BUDGET: PLANNING PROGRAMMING </a:t>
            </a:r>
            <a:br>
              <a:rPr lang="en-US" dirty="0"/>
            </a:br>
            <a:r>
              <a:rPr lang="en-US" dirty="0"/>
              <a:t>BUDGETING &amp; EXECUTION</a:t>
            </a:r>
          </a:p>
        </p:txBody>
      </p:sp>
      <p:sp>
        <p:nvSpPr>
          <p:cNvPr id="3" name="TextBox 2"/>
          <p:cNvSpPr txBox="1"/>
          <p:nvPr/>
        </p:nvSpPr>
        <p:spPr>
          <a:xfrm>
            <a:off x="923796" y="1890643"/>
            <a:ext cx="1339327" cy="553998"/>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Chairman’s Program Recommendations</a:t>
            </a:r>
          </a:p>
        </p:txBody>
      </p:sp>
      <p:sp>
        <p:nvSpPr>
          <p:cNvPr id="6" name="TextBox 5"/>
          <p:cNvSpPr txBox="1"/>
          <p:nvPr/>
        </p:nvSpPr>
        <p:spPr>
          <a:xfrm>
            <a:off x="923796" y="3322900"/>
            <a:ext cx="1339327" cy="400110"/>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National Defense Strategy (NDS)</a:t>
            </a:r>
          </a:p>
        </p:txBody>
      </p:sp>
      <p:sp>
        <p:nvSpPr>
          <p:cNvPr id="7" name="TextBox 6"/>
          <p:cNvSpPr txBox="1"/>
          <p:nvPr/>
        </p:nvSpPr>
        <p:spPr>
          <a:xfrm>
            <a:off x="923796" y="4086109"/>
            <a:ext cx="1339327" cy="400110"/>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National Military Strategy (NMS)</a:t>
            </a:r>
          </a:p>
        </p:txBody>
      </p:sp>
      <p:sp>
        <p:nvSpPr>
          <p:cNvPr id="8" name="TextBox 7"/>
          <p:cNvSpPr txBox="1"/>
          <p:nvPr/>
        </p:nvSpPr>
        <p:spPr>
          <a:xfrm>
            <a:off x="1103090" y="4719385"/>
            <a:ext cx="980739" cy="707886"/>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National Security Strategy (NSS)</a:t>
            </a:r>
          </a:p>
        </p:txBody>
      </p:sp>
      <p:sp>
        <p:nvSpPr>
          <p:cNvPr id="9" name="TextBox 8"/>
          <p:cNvSpPr txBox="1"/>
          <p:nvPr/>
        </p:nvSpPr>
        <p:spPr>
          <a:xfrm>
            <a:off x="1103090" y="5591965"/>
            <a:ext cx="980739" cy="553998"/>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Quadrennial Defense Review (QDR)</a:t>
            </a:r>
          </a:p>
        </p:txBody>
      </p:sp>
      <p:sp>
        <p:nvSpPr>
          <p:cNvPr id="10" name="TextBox 9"/>
          <p:cNvSpPr txBox="1"/>
          <p:nvPr/>
        </p:nvSpPr>
        <p:spPr>
          <a:xfrm>
            <a:off x="4262570" y="1875321"/>
            <a:ext cx="980739" cy="553998"/>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Resource Management Decisions</a:t>
            </a:r>
          </a:p>
        </p:txBody>
      </p:sp>
      <p:sp>
        <p:nvSpPr>
          <p:cNvPr id="11" name="TextBox 10"/>
          <p:cNvSpPr txBox="1"/>
          <p:nvPr/>
        </p:nvSpPr>
        <p:spPr>
          <a:xfrm>
            <a:off x="3658636" y="3709003"/>
            <a:ext cx="1339327" cy="553998"/>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Chairman’s Program Assessment</a:t>
            </a:r>
          </a:p>
        </p:txBody>
      </p:sp>
      <p:sp>
        <p:nvSpPr>
          <p:cNvPr id="12" name="TextBox 11"/>
          <p:cNvSpPr txBox="1"/>
          <p:nvPr/>
        </p:nvSpPr>
        <p:spPr>
          <a:xfrm>
            <a:off x="0" y="1197569"/>
            <a:ext cx="3038995" cy="338554"/>
          </a:xfrm>
          <a:prstGeom prst="rect">
            <a:avLst/>
          </a:prstGeom>
          <a:noFill/>
        </p:spPr>
        <p:txBody>
          <a:bodyPr wrap="square" rtlCol="0">
            <a:spAutoFit/>
          </a:bodyPr>
          <a:lstStyle/>
          <a:p>
            <a:pPr algn="ctr"/>
            <a:r>
              <a:rPr lang="en-US" sz="1600" dirty="0">
                <a:latin typeface="Roboto Light" pitchFamily="2" charset="0"/>
                <a:ea typeface="Roboto Light" pitchFamily="2" charset="0"/>
              </a:rPr>
              <a:t>PLANNING PHASE</a:t>
            </a:r>
          </a:p>
        </p:txBody>
      </p:sp>
      <p:sp>
        <p:nvSpPr>
          <p:cNvPr id="13" name="TextBox 12"/>
          <p:cNvSpPr txBox="1"/>
          <p:nvPr/>
        </p:nvSpPr>
        <p:spPr>
          <a:xfrm>
            <a:off x="3658636" y="4673521"/>
            <a:ext cx="1339327" cy="553998"/>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Program Objective Memorandum (POM)</a:t>
            </a:r>
          </a:p>
        </p:txBody>
      </p:sp>
      <p:sp>
        <p:nvSpPr>
          <p:cNvPr id="14" name="TextBox 13"/>
          <p:cNvSpPr txBox="1"/>
          <p:nvPr/>
        </p:nvSpPr>
        <p:spPr>
          <a:xfrm>
            <a:off x="3658636" y="5745853"/>
            <a:ext cx="1339327" cy="246221"/>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Fiscal Guidance</a:t>
            </a:r>
          </a:p>
        </p:txBody>
      </p:sp>
      <p:sp>
        <p:nvSpPr>
          <p:cNvPr id="19" name="TextBox 18"/>
          <p:cNvSpPr txBox="1"/>
          <p:nvPr/>
        </p:nvSpPr>
        <p:spPr>
          <a:xfrm>
            <a:off x="9526566" y="2704087"/>
            <a:ext cx="1339327" cy="246221"/>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Funds Distribution</a:t>
            </a:r>
          </a:p>
        </p:txBody>
      </p:sp>
      <p:sp>
        <p:nvSpPr>
          <p:cNvPr id="20" name="TextBox 19"/>
          <p:cNvSpPr txBox="1"/>
          <p:nvPr/>
        </p:nvSpPr>
        <p:spPr>
          <a:xfrm>
            <a:off x="9526566" y="3678620"/>
            <a:ext cx="1339327" cy="400110"/>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Budget Assessment Review</a:t>
            </a:r>
          </a:p>
        </p:txBody>
      </p:sp>
      <p:sp>
        <p:nvSpPr>
          <p:cNvPr id="21" name="TextBox 20"/>
          <p:cNvSpPr txBox="1"/>
          <p:nvPr/>
        </p:nvSpPr>
        <p:spPr>
          <a:xfrm>
            <a:off x="9526566" y="4620857"/>
            <a:ext cx="1339327" cy="246221"/>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Budget Adjustment</a:t>
            </a:r>
          </a:p>
        </p:txBody>
      </p:sp>
      <p:sp>
        <p:nvSpPr>
          <p:cNvPr id="22" name="TextBox 21"/>
          <p:cNvSpPr txBox="1"/>
          <p:nvPr/>
        </p:nvSpPr>
        <p:spPr>
          <a:xfrm>
            <a:off x="9526566" y="5581778"/>
            <a:ext cx="1339327" cy="400110"/>
          </a:xfrm>
          <a:prstGeom prst="rect">
            <a:avLst/>
          </a:prstGeom>
          <a:noFill/>
        </p:spPr>
        <p:txBody>
          <a:bodyPr wrap="square" rtlCol="0">
            <a:spAutoFit/>
          </a:bodyPr>
          <a:lstStyle/>
          <a:p>
            <a:pPr algn="ctr"/>
            <a:r>
              <a:rPr lang="en-US" sz="1000" dirty="0">
                <a:solidFill>
                  <a:schemeClr val="bg1"/>
                </a:solidFill>
                <a:latin typeface="Roboto" pitchFamily="2" charset="0"/>
                <a:ea typeface="Roboto" pitchFamily="2" charset="0"/>
              </a:rPr>
              <a:t>Fiscal Year Closeout</a:t>
            </a:r>
          </a:p>
        </p:txBody>
      </p:sp>
      <p:cxnSp>
        <p:nvCxnSpPr>
          <p:cNvPr id="23" name="Straight Connector 22"/>
          <p:cNvCxnSpPr>
            <a:cxnSpLocks/>
          </p:cNvCxnSpPr>
          <p:nvPr/>
        </p:nvCxnSpPr>
        <p:spPr>
          <a:xfrm flipH="1">
            <a:off x="3026411" y="1220987"/>
            <a:ext cx="1" cy="4883978"/>
          </a:xfrm>
          <a:prstGeom prst="line">
            <a:avLst/>
          </a:prstGeom>
          <a:ln w="28575">
            <a:solidFill>
              <a:schemeClr val="accent5"/>
            </a:solidFill>
            <a:prstDash val="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H="1">
            <a:off x="5841525" y="1220987"/>
            <a:ext cx="1" cy="4883978"/>
          </a:xfrm>
          <a:prstGeom prst="line">
            <a:avLst/>
          </a:prstGeom>
          <a:ln w="28575">
            <a:solidFill>
              <a:schemeClr val="accent5"/>
            </a:solidFill>
            <a:prstDash val="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a:off x="8656640" y="1220987"/>
            <a:ext cx="1" cy="4883978"/>
          </a:xfrm>
          <a:prstGeom prst="line">
            <a:avLst/>
          </a:prstGeom>
          <a:ln w="28575">
            <a:solidFill>
              <a:schemeClr val="accent5"/>
            </a:solidFill>
            <a:prstDash val="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26411" y="1197569"/>
            <a:ext cx="2827697" cy="338554"/>
          </a:xfrm>
          <a:prstGeom prst="rect">
            <a:avLst/>
          </a:prstGeom>
          <a:noFill/>
        </p:spPr>
        <p:txBody>
          <a:bodyPr wrap="square" rtlCol="0">
            <a:spAutoFit/>
          </a:bodyPr>
          <a:lstStyle/>
          <a:p>
            <a:pPr algn="ctr"/>
            <a:r>
              <a:rPr lang="en-US" sz="1600" dirty="0">
                <a:latin typeface="Roboto Light" pitchFamily="2" charset="0"/>
                <a:ea typeface="Roboto Light" pitchFamily="2" charset="0"/>
              </a:rPr>
              <a:t>PROGRAMMING PHASE</a:t>
            </a:r>
          </a:p>
        </p:txBody>
      </p:sp>
      <p:sp>
        <p:nvSpPr>
          <p:cNvPr id="28" name="TextBox 27"/>
          <p:cNvSpPr txBox="1"/>
          <p:nvPr/>
        </p:nvSpPr>
        <p:spPr>
          <a:xfrm>
            <a:off x="5854108" y="1197569"/>
            <a:ext cx="2802530" cy="338554"/>
          </a:xfrm>
          <a:prstGeom prst="rect">
            <a:avLst/>
          </a:prstGeom>
          <a:noFill/>
        </p:spPr>
        <p:txBody>
          <a:bodyPr wrap="square" rtlCol="0">
            <a:spAutoFit/>
          </a:bodyPr>
          <a:lstStyle/>
          <a:p>
            <a:pPr algn="ctr"/>
            <a:r>
              <a:rPr lang="en-US" sz="1600" dirty="0">
                <a:latin typeface="Roboto Light" pitchFamily="2" charset="0"/>
                <a:ea typeface="Roboto Light" pitchFamily="2" charset="0"/>
              </a:rPr>
              <a:t>BUDGETING PHASE</a:t>
            </a:r>
          </a:p>
        </p:txBody>
      </p:sp>
      <p:sp>
        <p:nvSpPr>
          <p:cNvPr id="29" name="TextBox 28"/>
          <p:cNvSpPr txBox="1"/>
          <p:nvPr/>
        </p:nvSpPr>
        <p:spPr>
          <a:xfrm>
            <a:off x="8669220" y="1197569"/>
            <a:ext cx="3067060" cy="338554"/>
          </a:xfrm>
          <a:prstGeom prst="rect">
            <a:avLst/>
          </a:prstGeom>
          <a:noFill/>
        </p:spPr>
        <p:txBody>
          <a:bodyPr wrap="square" rtlCol="0">
            <a:spAutoFit/>
          </a:bodyPr>
          <a:lstStyle/>
          <a:p>
            <a:pPr algn="ctr"/>
            <a:r>
              <a:rPr lang="en-US" sz="1600" dirty="0">
                <a:latin typeface="Roboto Light" pitchFamily="2" charset="0"/>
                <a:ea typeface="Roboto Light" pitchFamily="2" charset="0"/>
              </a:rPr>
              <a:t>EXECUTION PHASE</a:t>
            </a:r>
          </a:p>
        </p:txBody>
      </p:sp>
      <p:sp>
        <p:nvSpPr>
          <p:cNvPr id="18" name="TextBox 17"/>
          <p:cNvSpPr txBox="1"/>
          <p:nvPr/>
        </p:nvSpPr>
        <p:spPr>
          <a:xfrm>
            <a:off x="7986976" y="1875321"/>
            <a:ext cx="1339327" cy="400110"/>
          </a:xfrm>
          <a:prstGeom prst="rect">
            <a:avLst/>
          </a:prstGeom>
          <a:solidFill>
            <a:schemeClr val="bg2"/>
          </a:solidFill>
        </p:spPr>
        <p:txBody>
          <a:bodyPr wrap="square" rtlCol="0">
            <a:spAutoFit/>
          </a:bodyPr>
          <a:lstStyle/>
          <a:p>
            <a:pPr algn="ctr"/>
            <a:r>
              <a:rPr lang="en-US" sz="1000" dirty="0">
                <a:solidFill>
                  <a:schemeClr val="bg1"/>
                </a:solidFill>
                <a:latin typeface="Roboto" pitchFamily="2" charset="0"/>
                <a:ea typeface="Roboto" pitchFamily="2" charset="0"/>
              </a:rPr>
              <a:t>President’s Budget to Congress</a:t>
            </a:r>
          </a:p>
        </p:txBody>
      </p:sp>
      <p:sp>
        <p:nvSpPr>
          <p:cNvPr id="5" name="TextBox 4"/>
          <p:cNvSpPr txBox="1"/>
          <p:nvPr/>
        </p:nvSpPr>
        <p:spPr>
          <a:xfrm>
            <a:off x="2357597" y="2521585"/>
            <a:ext cx="1339327" cy="400110"/>
          </a:xfrm>
          <a:prstGeom prst="rect">
            <a:avLst/>
          </a:prstGeom>
          <a:solidFill>
            <a:schemeClr val="bg2"/>
          </a:solidFill>
        </p:spPr>
        <p:txBody>
          <a:bodyPr wrap="square" rtlCol="0">
            <a:spAutoFit/>
          </a:bodyPr>
          <a:lstStyle>
            <a:defPPr>
              <a:defRPr lang="en-US"/>
            </a:defPPr>
            <a:lvl1pPr algn="ctr">
              <a:defRPr sz="1000">
                <a:solidFill>
                  <a:schemeClr val="bg1"/>
                </a:solidFill>
                <a:latin typeface="Roboto" pitchFamily="2" charset="0"/>
                <a:ea typeface="Roboto" pitchFamily="2" charset="0"/>
              </a:defRPr>
            </a:lvl1pPr>
          </a:lstStyle>
          <a:p>
            <a:r>
              <a:rPr lang="en-US" dirty="0"/>
              <a:t>Defense Planning Guidance (DPG)</a:t>
            </a:r>
          </a:p>
        </p:txBody>
      </p:sp>
      <p:sp>
        <p:nvSpPr>
          <p:cNvPr id="15" name="TextBox 14"/>
          <p:cNvSpPr txBox="1"/>
          <p:nvPr/>
        </p:nvSpPr>
        <p:spPr>
          <a:xfrm>
            <a:off x="5507592" y="2827198"/>
            <a:ext cx="1339327" cy="400110"/>
          </a:xfrm>
          <a:prstGeom prst="rect">
            <a:avLst/>
          </a:prstGeom>
          <a:solidFill>
            <a:schemeClr val="bg2"/>
          </a:solidFill>
        </p:spPr>
        <p:txBody>
          <a:bodyPr wrap="square" rtlCol="0">
            <a:spAutoFit/>
          </a:bodyPr>
          <a:lstStyle/>
          <a:p>
            <a:pPr algn="ctr"/>
            <a:r>
              <a:rPr lang="en-US" sz="1000" dirty="0">
                <a:solidFill>
                  <a:schemeClr val="bg1"/>
                </a:solidFill>
                <a:latin typeface="Roboto" pitchFamily="2" charset="0"/>
                <a:ea typeface="Roboto" pitchFamily="2" charset="0"/>
              </a:rPr>
              <a:t>Major Budget Issues</a:t>
            </a:r>
          </a:p>
        </p:txBody>
      </p:sp>
      <p:sp>
        <p:nvSpPr>
          <p:cNvPr id="16" name="TextBox 15"/>
          <p:cNvSpPr txBox="1"/>
          <p:nvPr/>
        </p:nvSpPr>
        <p:spPr>
          <a:xfrm>
            <a:off x="5507592" y="3692577"/>
            <a:ext cx="1339327" cy="400110"/>
          </a:xfrm>
          <a:prstGeom prst="rect">
            <a:avLst/>
          </a:prstGeom>
          <a:solidFill>
            <a:schemeClr val="bg2"/>
          </a:solidFill>
        </p:spPr>
        <p:txBody>
          <a:bodyPr wrap="square" rtlCol="0">
            <a:spAutoFit/>
          </a:bodyPr>
          <a:lstStyle/>
          <a:p>
            <a:pPr algn="ctr"/>
            <a:r>
              <a:rPr lang="en-US" sz="1000" dirty="0">
                <a:solidFill>
                  <a:schemeClr val="bg1"/>
                </a:solidFill>
                <a:latin typeface="Roboto" pitchFamily="2" charset="0"/>
                <a:ea typeface="Roboto" pitchFamily="2" charset="0"/>
              </a:rPr>
              <a:t>Program/Budget Reviews</a:t>
            </a:r>
          </a:p>
        </p:txBody>
      </p:sp>
      <p:sp>
        <p:nvSpPr>
          <p:cNvPr id="17" name="TextBox 16"/>
          <p:cNvSpPr txBox="1"/>
          <p:nvPr/>
        </p:nvSpPr>
        <p:spPr>
          <a:xfrm>
            <a:off x="5507592" y="4670563"/>
            <a:ext cx="1339327" cy="400110"/>
          </a:xfrm>
          <a:prstGeom prst="rect">
            <a:avLst/>
          </a:prstGeom>
          <a:solidFill>
            <a:schemeClr val="bg2"/>
          </a:solidFill>
        </p:spPr>
        <p:txBody>
          <a:bodyPr wrap="square" rtlCol="0">
            <a:spAutoFit/>
          </a:bodyPr>
          <a:lstStyle/>
          <a:p>
            <a:pPr algn="ctr"/>
            <a:r>
              <a:rPr lang="en-US" sz="1000" dirty="0">
                <a:solidFill>
                  <a:schemeClr val="bg1"/>
                </a:solidFill>
                <a:latin typeface="Roboto" pitchFamily="2" charset="0"/>
                <a:ea typeface="Roboto" pitchFamily="2" charset="0"/>
              </a:rPr>
              <a:t>Budget Estimate Submission</a:t>
            </a:r>
          </a:p>
        </p:txBody>
      </p:sp>
      <p:cxnSp>
        <p:nvCxnSpPr>
          <p:cNvPr id="30" name="Straight Connector 29"/>
          <p:cNvCxnSpPr/>
          <p:nvPr/>
        </p:nvCxnSpPr>
        <p:spPr>
          <a:xfrm>
            <a:off x="9529207" y="2704087"/>
            <a:ext cx="13340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529207" y="3656367"/>
            <a:ext cx="13340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529207" y="4608647"/>
            <a:ext cx="13340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529207" y="5560928"/>
            <a:ext cx="13340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23796" y="3298890"/>
            <a:ext cx="1334044" cy="0"/>
          </a:xfrm>
          <a:prstGeom prst="line">
            <a:avLst/>
          </a:prstGeom>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23796" y="4073618"/>
            <a:ext cx="1334044" cy="0"/>
          </a:xfrm>
          <a:prstGeom prst="line">
            <a:avLst/>
          </a:prstGeom>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23796" y="4724057"/>
            <a:ext cx="1334044" cy="0"/>
          </a:xfrm>
          <a:prstGeom prst="line">
            <a:avLst/>
          </a:prstGeom>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23796" y="5581778"/>
            <a:ext cx="1334044" cy="0"/>
          </a:xfrm>
          <a:prstGeom prst="line">
            <a:avLst/>
          </a:prstGeom>
          <a:ln w="38100">
            <a:solidFill>
              <a:srgbClr val="5F218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3796" y="1890643"/>
            <a:ext cx="1334044" cy="0"/>
          </a:xfrm>
          <a:prstGeom prst="line">
            <a:avLst/>
          </a:prstGeom>
          <a:ln w="38100">
            <a:solidFill>
              <a:srgbClr val="F1C4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661277" y="3692577"/>
            <a:ext cx="1334044" cy="0"/>
          </a:xfrm>
          <a:prstGeom prst="line">
            <a:avLst/>
          </a:prstGeom>
          <a:ln w="38100">
            <a:solidFill>
              <a:srgbClr val="F1C4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95846" y="2521051"/>
            <a:ext cx="1334044" cy="0"/>
          </a:xfrm>
          <a:prstGeom prst="line">
            <a:avLst/>
          </a:prstGeom>
          <a:ln w="38100">
            <a:solidFill>
              <a:srgbClr val="6CACE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86540" y="2827198"/>
            <a:ext cx="1334044" cy="0"/>
          </a:xfrm>
          <a:prstGeom prst="line">
            <a:avLst/>
          </a:prstGeom>
          <a:ln w="38100">
            <a:solidFill>
              <a:srgbClr val="6CACE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61277" y="4650987"/>
            <a:ext cx="1334044" cy="0"/>
          </a:xfrm>
          <a:prstGeom prst="line">
            <a:avLst/>
          </a:prstGeom>
          <a:ln w="38100">
            <a:solidFill>
              <a:srgbClr val="6CACE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86540" y="4650987"/>
            <a:ext cx="1334044" cy="0"/>
          </a:xfrm>
          <a:prstGeom prst="line">
            <a:avLst/>
          </a:prstGeom>
          <a:ln w="38100">
            <a:solidFill>
              <a:srgbClr val="6CACE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661277" y="5736063"/>
            <a:ext cx="1334044" cy="0"/>
          </a:xfrm>
          <a:prstGeom prst="line">
            <a:avLst/>
          </a:prstGeom>
          <a:ln w="38100">
            <a:solidFill>
              <a:srgbClr val="6CACE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61129" y="1860407"/>
            <a:ext cx="1334044" cy="0"/>
          </a:xfrm>
          <a:prstGeom prst="line">
            <a:avLst/>
          </a:prstGeom>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73674" y="1860407"/>
            <a:ext cx="1334044" cy="0"/>
          </a:xfrm>
          <a:prstGeom prst="line">
            <a:avLst/>
          </a:prstGeom>
          <a:ln w="38100">
            <a:solidFill>
              <a:srgbClr val="BDF67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86540" y="3678620"/>
            <a:ext cx="1334044"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Freeform: Shape 48"/>
          <p:cNvSpPr/>
          <p:nvPr/>
        </p:nvSpPr>
        <p:spPr>
          <a:xfrm>
            <a:off x="1642369" y="2441359"/>
            <a:ext cx="0" cy="834501"/>
          </a:xfrm>
          <a:custGeom>
            <a:avLst/>
            <a:gdLst>
              <a:gd name="connsiteX0" fmla="*/ 0 w 0"/>
              <a:gd name="connsiteY0" fmla="*/ 0 h 834501"/>
              <a:gd name="connsiteX1" fmla="*/ 0 w 0"/>
              <a:gd name="connsiteY1" fmla="*/ 834501 h 834501"/>
            </a:gdLst>
            <a:ahLst/>
            <a:cxnLst>
              <a:cxn ang="0">
                <a:pos x="connsiteX0" y="connsiteY0"/>
              </a:cxn>
              <a:cxn ang="0">
                <a:pos x="connsiteX1" y="connsiteY1"/>
              </a:cxn>
            </a:cxnLst>
            <a:rect l="l" t="t" r="r" b="b"/>
            <a:pathLst>
              <a:path h="834501">
                <a:moveTo>
                  <a:pt x="0" y="0"/>
                </a:moveTo>
                <a:lnTo>
                  <a:pt x="0" y="834501"/>
                </a:lnTo>
              </a:path>
            </a:pathLst>
          </a:cu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1642369" y="2704087"/>
            <a:ext cx="615471" cy="0"/>
          </a:xfrm>
          <a:prstGeom prst="line">
            <a:avLst/>
          </a:pr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Freeform: Shape 51"/>
          <p:cNvSpPr/>
          <p:nvPr/>
        </p:nvSpPr>
        <p:spPr>
          <a:xfrm>
            <a:off x="2796466" y="2920753"/>
            <a:ext cx="896645" cy="2938509"/>
          </a:xfrm>
          <a:custGeom>
            <a:avLst/>
            <a:gdLst>
              <a:gd name="connsiteX0" fmla="*/ 0 w 896645"/>
              <a:gd name="connsiteY0" fmla="*/ 0 h 1970843"/>
              <a:gd name="connsiteX1" fmla="*/ 0 w 896645"/>
              <a:gd name="connsiteY1" fmla="*/ 1970843 h 1970843"/>
              <a:gd name="connsiteX2" fmla="*/ 896645 w 896645"/>
              <a:gd name="connsiteY2" fmla="*/ 1970843 h 1970843"/>
            </a:gdLst>
            <a:ahLst/>
            <a:cxnLst>
              <a:cxn ang="0">
                <a:pos x="connsiteX0" y="connsiteY0"/>
              </a:cxn>
              <a:cxn ang="0">
                <a:pos x="connsiteX1" y="connsiteY1"/>
              </a:cxn>
              <a:cxn ang="0">
                <a:pos x="connsiteX2" y="connsiteY2"/>
              </a:cxn>
            </a:cxnLst>
            <a:rect l="l" t="t" r="r" b="b"/>
            <a:pathLst>
              <a:path w="896645" h="1970843">
                <a:moveTo>
                  <a:pt x="0" y="0"/>
                </a:moveTo>
                <a:lnTo>
                  <a:pt x="0" y="1970843"/>
                </a:lnTo>
                <a:lnTo>
                  <a:pt x="896645" y="1970843"/>
                </a:lnTo>
              </a:path>
            </a:pathLst>
          </a:custGeom>
          <a:ln w="190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p:cNvCxnSpPr>
            <a:cxnSpLocks/>
          </p:cNvCxnSpPr>
          <p:nvPr/>
        </p:nvCxnSpPr>
        <p:spPr>
          <a:xfrm>
            <a:off x="2796466" y="4950137"/>
            <a:ext cx="933424" cy="0"/>
          </a:xfrm>
          <a:prstGeom prst="line">
            <a:avLst/>
          </a:pr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995321" y="4950137"/>
            <a:ext cx="615471" cy="0"/>
          </a:xfrm>
          <a:prstGeom prst="line">
            <a:avLst/>
          </a:pr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95321" y="3955838"/>
            <a:ext cx="615471" cy="0"/>
          </a:xfrm>
          <a:prstGeom prst="line">
            <a:avLst/>
          </a:pr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Freeform: Shape 56"/>
          <p:cNvSpPr/>
          <p:nvPr/>
        </p:nvSpPr>
        <p:spPr>
          <a:xfrm>
            <a:off x="4793942" y="2432482"/>
            <a:ext cx="825623" cy="603681"/>
          </a:xfrm>
          <a:custGeom>
            <a:avLst/>
            <a:gdLst>
              <a:gd name="connsiteX0" fmla="*/ 825623 w 825623"/>
              <a:gd name="connsiteY0" fmla="*/ 603681 h 603681"/>
              <a:gd name="connsiteX1" fmla="*/ 0 w 825623"/>
              <a:gd name="connsiteY1" fmla="*/ 603681 h 603681"/>
              <a:gd name="connsiteX2" fmla="*/ 0 w 825623"/>
              <a:gd name="connsiteY2" fmla="*/ 0 h 603681"/>
            </a:gdLst>
            <a:ahLst/>
            <a:cxnLst>
              <a:cxn ang="0">
                <a:pos x="connsiteX0" y="connsiteY0"/>
              </a:cxn>
              <a:cxn ang="0">
                <a:pos x="connsiteX1" y="connsiteY1"/>
              </a:cxn>
              <a:cxn ang="0">
                <a:pos x="connsiteX2" y="connsiteY2"/>
              </a:cxn>
            </a:cxnLst>
            <a:rect l="l" t="t" r="r" b="b"/>
            <a:pathLst>
              <a:path w="825623" h="603681">
                <a:moveTo>
                  <a:pt x="825623" y="603681"/>
                </a:moveTo>
                <a:lnTo>
                  <a:pt x="0" y="603681"/>
                </a:lnTo>
                <a:lnTo>
                  <a:pt x="0" y="0"/>
                </a:lnTo>
              </a:path>
            </a:pathLst>
          </a:cu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Connector 57"/>
          <p:cNvCxnSpPr>
            <a:cxnSpLocks/>
          </p:cNvCxnSpPr>
          <p:nvPr/>
        </p:nvCxnSpPr>
        <p:spPr>
          <a:xfrm flipV="1">
            <a:off x="6164192" y="3241265"/>
            <a:ext cx="0" cy="415102"/>
          </a:xfrm>
          <a:prstGeom prst="line">
            <a:avLst/>
          </a:pr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flipV="1">
            <a:off x="6164192" y="4229682"/>
            <a:ext cx="0" cy="415102"/>
          </a:xfrm>
          <a:prstGeom prst="line">
            <a:avLst/>
          </a:pr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5335480" y="2109786"/>
            <a:ext cx="2771101" cy="0"/>
          </a:xfrm>
          <a:prstGeom prst="line">
            <a:avLst/>
          </a:pr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Freeform: Shape 63"/>
          <p:cNvSpPr/>
          <p:nvPr/>
        </p:nvSpPr>
        <p:spPr>
          <a:xfrm rot="10800000">
            <a:off x="9366057" y="2081742"/>
            <a:ext cx="825623" cy="603681"/>
          </a:xfrm>
          <a:custGeom>
            <a:avLst/>
            <a:gdLst>
              <a:gd name="connsiteX0" fmla="*/ 825623 w 825623"/>
              <a:gd name="connsiteY0" fmla="*/ 603681 h 603681"/>
              <a:gd name="connsiteX1" fmla="*/ 0 w 825623"/>
              <a:gd name="connsiteY1" fmla="*/ 603681 h 603681"/>
              <a:gd name="connsiteX2" fmla="*/ 0 w 825623"/>
              <a:gd name="connsiteY2" fmla="*/ 0 h 603681"/>
            </a:gdLst>
            <a:ahLst/>
            <a:cxnLst>
              <a:cxn ang="0">
                <a:pos x="connsiteX0" y="connsiteY0"/>
              </a:cxn>
              <a:cxn ang="0">
                <a:pos x="connsiteX1" y="connsiteY1"/>
              </a:cxn>
              <a:cxn ang="0">
                <a:pos x="connsiteX2" y="connsiteY2"/>
              </a:cxn>
            </a:cxnLst>
            <a:rect l="l" t="t" r="r" b="b"/>
            <a:pathLst>
              <a:path w="825623" h="603681">
                <a:moveTo>
                  <a:pt x="825623" y="603681"/>
                </a:moveTo>
                <a:lnTo>
                  <a:pt x="0" y="603681"/>
                </a:lnTo>
                <a:lnTo>
                  <a:pt x="0" y="0"/>
                </a:lnTo>
              </a:path>
            </a:pathLst>
          </a:cu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Shape 64"/>
          <p:cNvSpPr/>
          <p:nvPr/>
        </p:nvSpPr>
        <p:spPr>
          <a:xfrm flipH="1">
            <a:off x="10173370" y="3067396"/>
            <a:ext cx="45719" cy="571682"/>
          </a:xfrm>
          <a:custGeom>
            <a:avLst/>
            <a:gdLst>
              <a:gd name="connsiteX0" fmla="*/ 0 w 0"/>
              <a:gd name="connsiteY0" fmla="*/ 0 h 834501"/>
              <a:gd name="connsiteX1" fmla="*/ 0 w 0"/>
              <a:gd name="connsiteY1" fmla="*/ 834501 h 834501"/>
            </a:gdLst>
            <a:ahLst/>
            <a:cxnLst>
              <a:cxn ang="0">
                <a:pos x="connsiteX0" y="connsiteY0"/>
              </a:cxn>
              <a:cxn ang="0">
                <a:pos x="connsiteX1" y="connsiteY1"/>
              </a:cxn>
            </a:cxnLst>
            <a:rect l="l" t="t" r="r" b="b"/>
            <a:pathLst>
              <a:path h="834501">
                <a:moveTo>
                  <a:pt x="0" y="0"/>
                </a:moveTo>
                <a:lnTo>
                  <a:pt x="0" y="834501"/>
                </a:lnTo>
              </a:path>
            </a:pathLst>
          </a:cu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6" name="Freeform: Shape 65"/>
          <p:cNvSpPr/>
          <p:nvPr/>
        </p:nvSpPr>
        <p:spPr>
          <a:xfrm flipH="1">
            <a:off x="10173370" y="4024756"/>
            <a:ext cx="45719" cy="571682"/>
          </a:xfrm>
          <a:custGeom>
            <a:avLst/>
            <a:gdLst>
              <a:gd name="connsiteX0" fmla="*/ 0 w 0"/>
              <a:gd name="connsiteY0" fmla="*/ 0 h 834501"/>
              <a:gd name="connsiteX1" fmla="*/ 0 w 0"/>
              <a:gd name="connsiteY1" fmla="*/ 834501 h 834501"/>
            </a:gdLst>
            <a:ahLst/>
            <a:cxnLst>
              <a:cxn ang="0">
                <a:pos x="connsiteX0" y="connsiteY0"/>
              </a:cxn>
              <a:cxn ang="0">
                <a:pos x="connsiteX1" y="connsiteY1"/>
              </a:cxn>
            </a:cxnLst>
            <a:rect l="l" t="t" r="r" b="b"/>
            <a:pathLst>
              <a:path h="834501">
                <a:moveTo>
                  <a:pt x="0" y="0"/>
                </a:moveTo>
                <a:lnTo>
                  <a:pt x="0" y="834501"/>
                </a:lnTo>
              </a:path>
            </a:pathLst>
          </a:cu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7" name="Freeform: Shape 66"/>
          <p:cNvSpPr/>
          <p:nvPr/>
        </p:nvSpPr>
        <p:spPr>
          <a:xfrm flipH="1">
            <a:off x="10173370" y="4991431"/>
            <a:ext cx="45719" cy="571682"/>
          </a:xfrm>
          <a:custGeom>
            <a:avLst/>
            <a:gdLst>
              <a:gd name="connsiteX0" fmla="*/ 0 w 0"/>
              <a:gd name="connsiteY0" fmla="*/ 0 h 834501"/>
              <a:gd name="connsiteX1" fmla="*/ 0 w 0"/>
              <a:gd name="connsiteY1" fmla="*/ 834501 h 834501"/>
            </a:gdLst>
            <a:ahLst/>
            <a:cxnLst>
              <a:cxn ang="0">
                <a:pos x="connsiteX0" y="connsiteY0"/>
              </a:cxn>
              <a:cxn ang="0">
                <a:pos x="connsiteX1" y="connsiteY1"/>
              </a:cxn>
            </a:cxnLst>
            <a:rect l="l" t="t" r="r" b="b"/>
            <a:pathLst>
              <a:path h="834501">
                <a:moveTo>
                  <a:pt x="0" y="0"/>
                </a:moveTo>
                <a:lnTo>
                  <a:pt x="0" y="834501"/>
                </a:lnTo>
              </a:path>
            </a:pathLst>
          </a:custGeom>
          <a:ln w="1905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10912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7" name="Rectangle 21"/>
          <p:cNvSpPr>
            <a:spLocks noGrp="1" noChangeArrowheads="1"/>
          </p:cNvSpPr>
          <p:nvPr>
            <p:ph type="title"/>
          </p:nvPr>
        </p:nvSpPr>
        <p:spPr>
          <a:xfrm>
            <a:off x="389568" y="0"/>
            <a:ext cx="11730714" cy="952976"/>
          </a:xfrm>
        </p:spPr>
        <p:txBody>
          <a:bodyPr/>
          <a:lstStyle/>
          <a:p>
            <a:pPr eaLnBrk="1" hangingPunct="1"/>
            <a:r>
              <a:rPr lang="en-US" altLang="en-US" sz="2800" dirty="0"/>
              <a:t>PLANNING, PROGRAMMING, BUDGETING, EXECUTION SYSTEM (PPBES)</a:t>
            </a:r>
          </a:p>
        </p:txBody>
      </p:sp>
      <p:sp>
        <p:nvSpPr>
          <p:cNvPr id="4" name="TextBox 3"/>
          <p:cNvSpPr txBox="1"/>
          <p:nvPr/>
        </p:nvSpPr>
        <p:spPr>
          <a:xfrm>
            <a:off x="4838330" y="1051619"/>
            <a:ext cx="6932329" cy="3754874"/>
          </a:xfrm>
          <a:prstGeom prst="rect">
            <a:avLst/>
          </a:prstGeom>
          <a:noFill/>
        </p:spPr>
        <p:txBody>
          <a:bodyPr wrap="square" rtlCol="0">
            <a:spAutoFit/>
          </a:bodyPr>
          <a:lstStyle/>
          <a:p>
            <a:pPr>
              <a:lnSpc>
                <a:spcPct val="200000"/>
              </a:lnSpc>
              <a:tabLst>
                <a:tab pos="341313" algn="l"/>
                <a:tab pos="690563" algn="l"/>
                <a:tab pos="1030288" algn="l"/>
                <a:tab pos="1371600" algn="l"/>
                <a:tab pos="1712913" algn="l"/>
                <a:tab pos="2062163" algn="l"/>
                <a:tab pos="2401888" algn="l"/>
                <a:tab pos="2743200" algn="l"/>
              </a:tabLst>
            </a:pPr>
            <a:r>
              <a:rPr lang="en-US" altLang="en-US" sz="1400" dirty="0">
                <a:solidFill>
                  <a:schemeClr val="bg1"/>
                </a:solidFill>
                <a:latin typeface="Roboto" pitchFamily="2" charset="0"/>
                <a:ea typeface="Roboto" pitchFamily="2" charset="0"/>
              </a:rPr>
              <a:t>SECDEF Strategic Planning Guidance (SPG): Feb. 2015</a:t>
            </a:r>
          </a:p>
          <a:p>
            <a:pPr>
              <a:lnSpc>
                <a:spcPct val="200000"/>
              </a:lnSpc>
              <a:tabLst>
                <a:tab pos="341313" algn="l"/>
                <a:tab pos="690563" algn="l"/>
                <a:tab pos="1030288" algn="l"/>
                <a:tab pos="1371600" algn="l"/>
                <a:tab pos="1712913" algn="l"/>
                <a:tab pos="2062163" algn="l"/>
                <a:tab pos="2401888" algn="l"/>
                <a:tab pos="2743200" algn="l"/>
              </a:tabLst>
            </a:pPr>
            <a:r>
              <a:rPr lang="en-US" altLang="en-US" sz="1400" dirty="0">
                <a:solidFill>
                  <a:schemeClr val="bg1"/>
                </a:solidFill>
                <a:latin typeface="Roboto" pitchFamily="2" charset="0"/>
                <a:ea typeface="Roboto" pitchFamily="2" charset="0"/>
              </a:rPr>
              <a:t>	Service/Agency Program Objective Memorandums (POMs): May 2015</a:t>
            </a:r>
          </a:p>
          <a:p>
            <a:pPr>
              <a:lnSpc>
                <a:spcPct val="200000"/>
              </a:lnSpc>
              <a:tabLst>
                <a:tab pos="341313" algn="l"/>
                <a:tab pos="690563" algn="l"/>
                <a:tab pos="1030288" algn="l"/>
                <a:tab pos="1371600" algn="l"/>
                <a:tab pos="1712913" algn="l"/>
                <a:tab pos="2062163" algn="l"/>
                <a:tab pos="2401888" algn="l"/>
                <a:tab pos="2743200" algn="l"/>
              </a:tabLst>
            </a:pPr>
            <a:r>
              <a:rPr lang="en-US" altLang="en-US" sz="1400" dirty="0">
                <a:solidFill>
                  <a:schemeClr val="bg1"/>
                </a:solidFill>
                <a:latin typeface="Roboto" pitchFamily="2" charset="0"/>
                <a:ea typeface="Roboto" pitchFamily="2" charset="0"/>
              </a:rPr>
              <a:t>		Program Decision Memorandums (PDMs): Aug. 2015</a:t>
            </a:r>
          </a:p>
          <a:p>
            <a:pPr>
              <a:lnSpc>
                <a:spcPct val="200000"/>
              </a:lnSpc>
              <a:tabLst>
                <a:tab pos="341313" algn="l"/>
                <a:tab pos="690563" algn="l"/>
                <a:tab pos="1030288" algn="l"/>
                <a:tab pos="1371600" algn="l"/>
                <a:tab pos="1712913" algn="l"/>
                <a:tab pos="2062163" algn="l"/>
                <a:tab pos="2401888" algn="l"/>
                <a:tab pos="2743200" algn="l"/>
              </a:tabLst>
            </a:pPr>
            <a:r>
              <a:rPr lang="en-US" altLang="en-US" sz="1400" dirty="0">
                <a:solidFill>
                  <a:schemeClr val="bg1"/>
                </a:solidFill>
                <a:latin typeface="Roboto" pitchFamily="2" charset="0"/>
                <a:ea typeface="Roboto" pitchFamily="2" charset="0"/>
              </a:rPr>
              <a:t>			Budget Estimate Submissions (BES): Oct. 2015</a:t>
            </a:r>
          </a:p>
          <a:p>
            <a:pPr>
              <a:lnSpc>
                <a:spcPct val="200000"/>
              </a:lnSpc>
              <a:tabLst>
                <a:tab pos="341313" algn="l"/>
                <a:tab pos="690563" algn="l"/>
                <a:tab pos="1030288" algn="l"/>
                <a:tab pos="1371600" algn="l"/>
                <a:tab pos="1712913" algn="l"/>
                <a:tab pos="2062163" algn="l"/>
                <a:tab pos="2401888" algn="l"/>
                <a:tab pos="2743200" algn="l"/>
              </a:tabLst>
            </a:pPr>
            <a:r>
              <a:rPr lang="en-US" altLang="en-US" sz="1400" dirty="0">
                <a:solidFill>
                  <a:schemeClr val="bg1"/>
                </a:solidFill>
                <a:latin typeface="Roboto" pitchFamily="2" charset="0"/>
                <a:ea typeface="Roboto" pitchFamily="2" charset="0"/>
              </a:rPr>
              <a:t>				Program Budget Decisions (PBDs): Dec. 2015</a:t>
            </a:r>
          </a:p>
          <a:p>
            <a:pPr>
              <a:lnSpc>
                <a:spcPct val="200000"/>
              </a:lnSpc>
              <a:tabLst>
                <a:tab pos="341313" algn="l"/>
                <a:tab pos="690563" algn="l"/>
                <a:tab pos="1030288" algn="l"/>
                <a:tab pos="1371600" algn="l"/>
                <a:tab pos="1712913" algn="l"/>
                <a:tab pos="2062163" algn="l"/>
                <a:tab pos="2401888" algn="l"/>
                <a:tab pos="2743200" algn="l"/>
              </a:tabLst>
            </a:pPr>
            <a:r>
              <a:rPr lang="en-US" altLang="en-US" sz="1400" dirty="0">
                <a:solidFill>
                  <a:schemeClr val="bg1"/>
                </a:solidFill>
                <a:latin typeface="Roboto" pitchFamily="2" charset="0"/>
                <a:ea typeface="Roboto" pitchFamily="2" charset="0"/>
              </a:rPr>
              <a:t>					President’s Budget to Congress: Feb. 2016</a:t>
            </a:r>
          </a:p>
          <a:p>
            <a:pPr>
              <a:lnSpc>
                <a:spcPct val="200000"/>
              </a:lnSpc>
              <a:tabLst>
                <a:tab pos="341313" algn="l"/>
                <a:tab pos="690563" algn="l"/>
                <a:tab pos="1030288" algn="l"/>
                <a:tab pos="1371600" algn="l"/>
                <a:tab pos="1712913" algn="l"/>
                <a:tab pos="2062163" algn="l"/>
                <a:tab pos="2401888" algn="l"/>
                <a:tab pos="2743200" algn="l"/>
              </a:tabLst>
            </a:pPr>
            <a:r>
              <a:rPr lang="en-US" altLang="en-US" sz="1400" dirty="0">
                <a:solidFill>
                  <a:schemeClr val="bg1"/>
                </a:solidFill>
                <a:latin typeface="Roboto" pitchFamily="2" charset="0"/>
                <a:ea typeface="Roboto" pitchFamily="2" charset="0"/>
              </a:rPr>
              <a:t>						Congress Approves Budget: 1 Oct. 2016</a:t>
            </a:r>
          </a:p>
          <a:p>
            <a:pPr>
              <a:lnSpc>
                <a:spcPct val="200000"/>
              </a:lnSpc>
              <a:tabLst>
                <a:tab pos="341313" algn="l"/>
                <a:tab pos="690563" algn="l"/>
                <a:tab pos="1030288" algn="l"/>
                <a:tab pos="1371600" algn="l"/>
                <a:tab pos="1712913" algn="l"/>
                <a:tab pos="2062163" algn="l"/>
                <a:tab pos="2401888" algn="l"/>
                <a:tab pos="2743200" algn="l"/>
              </a:tabLst>
            </a:pPr>
            <a:r>
              <a:rPr lang="en-US" altLang="en-US" sz="1400" dirty="0">
                <a:solidFill>
                  <a:schemeClr val="bg1"/>
                </a:solidFill>
                <a:latin typeface="Roboto" pitchFamily="2" charset="0"/>
                <a:ea typeface="Roboto" pitchFamily="2" charset="0"/>
              </a:rPr>
              <a:t>							DoD Executes Budget: Oct. 2016 to Sep. 2017 </a:t>
            </a:r>
          </a:p>
          <a:p>
            <a:pPr>
              <a:tabLst>
                <a:tab pos="341313" algn="l"/>
                <a:tab pos="690563" algn="l"/>
                <a:tab pos="1030288" algn="l"/>
                <a:tab pos="1371600" algn="l"/>
                <a:tab pos="1712913" algn="l"/>
                <a:tab pos="2062163" algn="l"/>
                <a:tab pos="2401888" algn="l"/>
                <a:tab pos="2743200" algn="l"/>
              </a:tabLst>
            </a:pPr>
            <a:endParaRPr lang="en-US" altLang="en-US" sz="1400" dirty="0">
              <a:solidFill>
                <a:schemeClr val="bg1"/>
              </a:solidFill>
              <a:latin typeface="Roboto" pitchFamily="2" charset="0"/>
              <a:ea typeface="Roboto" pitchFamily="2" charset="0"/>
            </a:endParaRPr>
          </a:p>
        </p:txBody>
      </p:sp>
      <p:sp>
        <p:nvSpPr>
          <p:cNvPr id="5" name="TextBox 4"/>
          <p:cNvSpPr txBox="1"/>
          <p:nvPr/>
        </p:nvSpPr>
        <p:spPr>
          <a:xfrm>
            <a:off x="4828872" y="4976410"/>
            <a:ext cx="7013504" cy="1077218"/>
          </a:xfrm>
          <a:prstGeom prst="rect">
            <a:avLst/>
          </a:prstGeom>
          <a:noFill/>
          <a:ln w="19050">
            <a:noFill/>
          </a:ln>
        </p:spPr>
        <p:txBody>
          <a:bodyPr wrap="square" rtlCol="0">
            <a:spAutoFit/>
          </a:bodyPr>
          <a:lstStyle/>
          <a:p>
            <a:pPr marL="0" indent="0">
              <a:lnSpc>
                <a:spcPct val="100000"/>
              </a:lnSpc>
              <a:buNone/>
            </a:pPr>
            <a:r>
              <a:rPr lang="en-US" sz="1600" dirty="0">
                <a:latin typeface="Roboto" pitchFamily="2" charset="0"/>
                <a:ea typeface="Roboto" pitchFamily="2" charset="0"/>
              </a:rPr>
              <a:t>While a budget only covers a single fiscal year, the budget process itself runs over multiple years as DoD spends current year money, formulates the budget request for the next year, and creates the Future Years Defense Program (FYDP) in the Program Objective Memorandum (POM).  </a:t>
            </a:r>
            <a:endParaRPr lang="en-US" sz="1600" dirty="0">
              <a:solidFill>
                <a:srgbClr val="C00000"/>
              </a:solidFill>
              <a:latin typeface="Roboto" pitchFamily="2" charset="0"/>
              <a:ea typeface="Roboto"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17" y="1538526"/>
            <a:ext cx="4268546" cy="4265901"/>
          </a:xfrm>
          <a:prstGeom prst="rect">
            <a:avLst/>
          </a:prstGeom>
        </p:spPr>
      </p:pic>
      <p:sp>
        <p:nvSpPr>
          <p:cNvPr id="25" name="Arc 24"/>
          <p:cNvSpPr/>
          <p:nvPr/>
        </p:nvSpPr>
        <p:spPr>
          <a:xfrm rot="14567000">
            <a:off x="4669587" y="1325207"/>
            <a:ext cx="535901" cy="559148"/>
          </a:xfrm>
          <a:prstGeom prst="arc">
            <a:avLst>
              <a:gd name="adj1" fmla="val 12359355"/>
              <a:gd name="adj2" fmla="val 0"/>
            </a:avLst>
          </a:prstGeom>
          <a:ln w="38100">
            <a:solidFill>
              <a:schemeClr val="accent4"/>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4567000">
            <a:off x="5342580" y="2183208"/>
            <a:ext cx="535901" cy="559148"/>
          </a:xfrm>
          <a:prstGeom prst="arc">
            <a:avLst>
              <a:gd name="adj1" fmla="val 12359355"/>
              <a:gd name="adj2" fmla="val 0"/>
            </a:avLst>
          </a:prstGeom>
          <a:ln w="38100">
            <a:solidFill>
              <a:schemeClr val="accent4"/>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14567000">
            <a:off x="5003585" y="1754209"/>
            <a:ext cx="535901" cy="559148"/>
          </a:xfrm>
          <a:prstGeom prst="arc">
            <a:avLst>
              <a:gd name="adj1" fmla="val 12359355"/>
              <a:gd name="adj2" fmla="val 0"/>
            </a:avLst>
          </a:prstGeom>
          <a:ln w="38100">
            <a:solidFill>
              <a:schemeClr val="accent4"/>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rot="14567000">
            <a:off x="5686261" y="2596752"/>
            <a:ext cx="535901" cy="559148"/>
          </a:xfrm>
          <a:prstGeom prst="arc">
            <a:avLst>
              <a:gd name="adj1" fmla="val 12359355"/>
              <a:gd name="adj2" fmla="val 0"/>
            </a:avLst>
          </a:prstGeom>
          <a:ln w="38100">
            <a:solidFill>
              <a:schemeClr val="accent4"/>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14567000">
            <a:off x="6359254" y="3454753"/>
            <a:ext cx="535901" cy="559148"/>
          </a:xfrm>
          <a:prstGeom prst="arc">
            <a:avLst>
              <a:gd name="adj1" fmla="val 12359355"/>
              <a:gd name="adj2" fmla="val 0"/>
            </a:avLst>
          </a:prstGeom>
          <a:ln w="38100">
            <a:solidFill>
              <a:schemeClr val="accent4"/>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4567000">
            <a:off x="6020259" y="3025754"/>
            <a:ext cx="535901" cy="559148"/>
          </a:xfrm>
          <a:prstGeom prst="arc">
            <a:avLst>
              <a:gd name="adj1" fmla="val 12359355"/>
              <a:gd name="adj2" fmla="val 0"/>
            </a:avLst>
          </a:prstGeom>
          <a:ln w="38100">
            <a:solidFill>
              <a:schemeClr val="accent4"/>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rot="14567000">
            <a:off x="7065140" y="4321719"/>
            <a:ext cx="535901" cy="559148"/>
          </a:xfrm>
          <a:prstGeom prst="arc">
            <a:avLst>
              <a:gd name="adj1" fmla="val 12359355"/>
              <a:gd name="adj2" fmla="val 0"/>
            </a:avLst>
          </a:prstGeom>
          <a:ln w="38100">
            <a:solidFill>
              <a:schemeClr val="accent4"/>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14567000">
            <a:off x="6726145" y="3892720"/>
            <a:ext cx="535901" cy="559148"/>
          </a:xfrm>
          <a:prstGeom prst="arc">
            <a:avLst>
              <a:gd name="adj1" fmla="val 12359355"/>
              <a:gd name="adj2" fmla="val 0"/>
            </a:avLst>
          </a:prstGeom>
          <a:ln w="38100">
            <a:solidFill>
              <a:schemeClr val="accent4"/>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1186391" y="2196340"/>
            <a:ext cx="1182815" cy="584775"/>
          </a:xfrm>
          <a:prstGeom prst="rect">
            <a:avLst/>
          </a:prstGeom>
          <a:noFill/>
        </p:spPr>
        <p:txBody>
          <a:bodyPr wrap="square" rtlCol="0">
            <a:spAutoFit/>
          </a:bodyPr>
          <a:lstStyle/>
          <a:p>
            <a:pPr algn="ctr">
              <a:lnSpc>
                <a:spcPct val="200000"/>
              </a:lnSpc>
              <a:tabLst>
                <a:tab pos="341313" algn="l"/>
                <a:tab pos="690563" algn="l"/>
                <a:tab pos="1030288" algn="l"/>
                <a:tab pos="1371600" algn="l"/>
                <a:tab pos="1712913" algn="l"/>
                <a:tab pos="2062163" algn="l"/>
                <a:tab pos="2401888" algn="l"/>
                <a:tab pos="2743200" algn="l"/>
              </a:tabLst>
            </a:pPr>
            <a:r>
              <a:rPr lang="en-US" altLang="en-US" sz="1600" dirty="0">
                <a:solidFill>
                  <a:schemeClr val="bg1"/>
                </a:solidFill>
                <a:latin typeface="Roboto Light" pitchFamily="2" charset="0"/>
                <a:ea typeface="Roboto Light" pitchFamily="2" charset="0"/>
              </a:rPr>
              <a:t>PLAN</a:t>
            </a:r>
          </a:p>
        </p:txBody>
      </p:sp>
      <p:sp>
        <p:nvSpPr>
          <p:cNvPr id="44" name="TextBox 43"/>
          <p:cNvSpPr txBox="1"/>
          <p:nvPr/>
        </p:nvSpPr>
        <p:spPr>
          <a:xfrm>
            <a:off x="3266762" y="2395097"/>
            <a:ext cx="1182815" cy="584775"/>
          </a:xfrm>
          <a:prstGeom prst="rect">
            <a:avLst/>
          </a:prstGeom>
          <a:noFill/>
        </p:spPr>
        <p:txBody>
          <a:bodyPr wrap="square" rtlCol="0">
            <a:spAutoFit/>
          </a:bodyPr>
          <a:lstStyle/>
          <a:p>
            <a:pPr algn="ctr">
              <a:lnSpc>
                <a:spcPct val="200000"/>
              </a:lnSpc>
              <a:tabLst>
                <a:tab pos="341313" algn="l"/>
                <a:tab pos="690563" algn="l"/>
                <a:tab pos="1030288" algn="l"/>
                <a:tab pos="1371600" algn="l"/>
                <a:tab pos="1712913" algn="l"/>
                <a:tab pos="2062163" algn="l"/>
                <a:tab pos="2401888" algn="l"/>
                <a:tab pos="2743200" algn="l"/>
              </a:tabLst>
            </a:pPr>
            <a:r>
              <a:rPr lang="en-US" altLang="en-US" sz="1600" dirty="0">
                <a:solidFill>
                  <a:schemeClr val="bg1"/>
                </a:solidFill>
                <a:latin typeface="Roboto Light" pitchFamily="2" charset="0"/>
                <a:ea typeface="Roboto Light" pitchFamily="2" charset="0"/>
              </a:rPr>
              <a:t>PROGRAM</a:t>
            </a:r>
          </a:p>
        </p:txBody>
      </p:sp>
      <p:sp>
        <p:nvSpPr>
          <p:cNvPr id="45" name="TextBox 44"/>
          <p:cNvSpPr txBox="1"/>
          <p:nvPr/>
        </p:nvSpPr>
        <p:spPr>
          <a:xfrm>
            <a:off x="3215305" y="4358551"/>
            <a:ext cx="1182815" cy="584775"/>
          </a:xfrm>
          <a:prstGeom prst="rect">
            <a:avLst/>
          </a:prstGeom>
          <a:noFill/>
        </p:spPr>
        <p:txBody>
          <a:bodyPr wrap="square" rtlCol="0">
            <a:spAutoFit/>
          </a:bodyPr>
          <a:lstStyle/>
          <a:p>
            <a:pPr algn="ctr">
              <a:lnSpc>
                <a:spcPct val="200000"/>
              </a:lnSpc>
              <a:tabLst>
                <a:tab pos="341313" algn="l"/>
                <a:tab pos="690563" algn="l"/>
                <a:tab pos="1030288" algn="l"/>
                <a:tab pos="1371600" algn="l"/>
                <a:tab pos="1712913" algn="l"/>
                <a:tab pos="2062163" algn="l"/>
                <a:tab pos="2401888" algn="l"/>
                <a:tab pos="2743200" algn="l"/>
              </a:tabLst>
            </a:pPr>
            <a:r>
              <a:rPr lang="en-US" altLang="en-US" sz="1600" dirty="0">
                <a:solidFill>
                  <a:schemeClr val="bg1"/>
                </a:solidFill>
                <a:latin typeface="Roboto Light" pitchFamily="2" charset="0"/>
                <a:ea typeface="Roboto Light" pitchFamily="2" charset="0"/>
              </a:rPr>
              <a:t>BUDGET</a:t>
            </a:r>
          </a:p>
        </p:txBody>
      </p:sp>
      <p:sp>
        <p:nvSpPr>
          <p:cNvPr id="46" name="TextBox 45"/>
          <p:cNvSpPr txBox="1"/>
          <p:nvPr/>
        </p:nvSpPr>
        <p:spPr>
          <a:xfrm>
            <a:off x="929306" y="4193320"/>
            <a:ext cx="1182815" cy="584775"/>
          </a:xfrm>
          <a:prstGeom prst="rect">
            <a:avLst/>
          </a:prstGeom>
          <a:noFill/>
        </p:spPr>
        <p:txBody>
          <a:bodyPr wrap="square" rtlCol="0">
            <a:spAutoFit/>
          </a:bodyPr>
          <a:lstStyle/>
          <a:p>
            <a:pPr algn="ctr">
              <a:lnSpc>
                <a:spcPct val="200000"/>
              </a:lnSpc>
              <a:tabLst>
                <a:tab pos="341313" algn="l"/>
                <a:tab pos="690563" algn="l"/>
                <a:tab pos="1030288" algn="l"/>
                <a:tab pos="1371600" algn="l"/>
                <a:tab pos="1712913" algn="l"/>
                <a:tab pos="2062163" algn="l"/>
                <a:tab pos="2401888" algn="l"/>
                <a:tab pos="2743200" algn="l"/>
              </a:tabLst>
            </a:pPr>
            <a:r>
              <a:rPr lang="en-US" altLang="en-US" sz="1600" dirty="0">
                <a:solidFill>
                  <a:schemeClr val="bg1"/>
                </a:solidFill>
                <a:latin typeface="Roboto Light" pitchFamily="2" charset="0"/>
                <a:ea typeface="Roboto Light" pitchFamily="2" charset="0"/>
              </a:rPr>
              <a:t>EXECUTE</a:t>
            </a:r>
          </a:p>
        </p:txBody>
      </p:sp>
      <p:sp>
        <p:nvSpPr>
          <p:cNvPr id="47" name="TextBox 46"/>
          <p:cNvSpPr txBox="1"/>
          <p:nvPr/>
        </p:nvSpPr>
        <p:spPr>
          <a:xfrm>
            <a:off x="1985098" y="3341521"/>
            <a:ext cx="1502560" cy="553998"/>
          </a:xfrm>
          <a:prstGeom prst="rect">
            <a:avLst/>
          </a:prstGeom>
          <a:noFill/>
        </p:spPr>
        <p:txBody>
          <a:bodyPr wrap="square" rtlCol="0">
            <a:spAutoFit/>
          </a:bodyPr>
          <a:lstStyle/>
          <a:p>
            <a:pPr algn="ctr">
              <a:lnSpc>
                <a:spcPts val="1800"/>
              </a:lnSpc>
              <a:tabLst>
                <a:tab pos="341313" algn="l"/>
                <a:tab pos="690563" algn="l"/>
                <a:tab pos="1030288" algn="l"/>
                <a:tab pos="1371600" algn="l"/>
                <a:tab pos="1712913" algn="l"/>
                <a:tab pos="2062163" algn="l"/>
                <a:tab pos="2401888" algn="l"/>
                <a:tab pos="2743200" algn="l"/>
              </a:tabLst>
            </a:pPr>
            <a:r>
              <a:rPr lang="en-US" altLang="en-US" sz="1600" dirty="0">
                <a:latin typeface="Roboto" pitchFamily="2" charset="0"/>
                <a:ea typeface="Roboto" pitchFamily="2" charset="0"/>
              </a:rPr>
              <a:t>PPBE FRAMEWORK</a:t>
            </a:r>
          </a:p>
        </p:txBody>
      </p:sp>
      <p:sp>
        <p:nvSpPr>
          <p:cNvPr id="13" name="Freeform: Shape 12"/>
          <p:cNvSpPr/>
          <p:nvPr/>
        </p:nvSpPr>
        <p:spPr>
          <a:xfrm>
            <a:off x="4814050" y="4858864"/>
            <a:ext cx="6996950" cy="1290917"/>
          </a:xfrm>
          <a:custGeom>
            <a:avLst/>
            <a:gdLst>
              <a:gd name="connsiteX0" fmla="*/ 2662517 w 7135906"/>
              <a:gd name="connsiteY0" fmla="*/ 0 h 1290917"/>
              <a:gd name="connsiteX1" fmla="*/ 7135906 w 7135906"/>
              <a:gd name="connsiteY1" fmla="*/ 0 h 1290917"/>
              <a:gd name="connsiteX2" fmla="*/ 7135906 w 7135906"/>
              <a:gd name="connsiteY2" fmla="*/ 1290917 h 1290917"/>
              <a:gd name="connsiteX3" fmla="*/ 0 w 7135906"/>
              <a:gd name="connsiteY3" fmla="*/ 1290917 h 1290917"/>
            </a:gdLst>
            <a:ahLst/>
            <a:cxnLst>
              <a:cxn ang="0">
                <a:pos x="connsiteX0" y="connsiteY0"/>
              </a:cxn>
              <a:cxn ang="0">
                <a:pos x="connsiteX1" y="connsiteY1"/>
              </a:cxn>
              <a:cxn ang="0">
                <a:pos x="connsiteX2" y="connsiteY2"/>
              </a:cxn>
              <a:cxn ang="0">
                <a:pos x="connsiteX3" y="connsiteY3"/>
              </a:cxn>
            </a:cxnLst>
            <a:rect l="l" t="t" r="r" b="b"/>
            <a:pathLst>
              <a:path w="7135906" h="1290917">
                <a:moveTo>
                  <a:pt x="2662517" y="0"/>
                </a:moveTo>
                <a:lnTo>
                  <a:pt x="7135906" y="0"/>
                </a:lnTo>
                <a:lnTo>
                  <a:pt x="7135906" y="1290917"/>
                </a:lnTo>
                <a:lnTo>
                  <a:pt x="0" y="1290917"/>
                </a:lnTo>
              </a:path>
            </a:pathLst>
          </a:custGeom>
          <a:noFill/>
          <a:ln w="28575">
            <a:solidFill>
              <a:schemeClr val="accent4"/>
            </a:solidFill>
            <a:headEnd type="ova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46" name="Text Box 19"/>
          <p:cNvSpPr txBox="1">
            <a:spLocks noChangeArrowheads="1"/>
          </p:cNvSpPr>
          <p:nvPr/>
        </p:nvSpPr>
        <p:spPr bwMode="auto">
          <a:xfrm>
            <a:off x="1531560" y="6364833"/>
            <a:ext cx="1247545" cy="22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r>
              <a:rPr lang="en-US" altLang="en-US" sz="900" dirty="0">
                <a:solidFill>
                  <a:schemeClr val="bg1"/>
                </a:solidFill>
                <a:latin typeface="Roboto" pitchFamily="2" charset="0"/>
                <a:ea typeface="Roboto" pitchFamily="2" charset="0"/>
              </a:rPr>
              <a:t>Source: DoD budget.</a:t>
            </a:r>
          </a:p>
        </p:txBody>
      </p:sp>
    </p:spTree>
    <p:extLst>
      <p:ext uri="{BB962C8B-B14F-4D97-AF65-F5344CB8AC3E}">
        <p14:creationId xmlns:p14="http://schemas.microsoft.com/office/powerpoint/2010/main" val="92243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5" name="Rectangle 7"/>
          <p:cNvSpPr>
            <a:spLocks noGrp="1" noChangeArrowheads="1"/>
          </p:cNvSpPr>
          <p:nvPr>
            <p:ph type="title"/>
          </p:nvPr>
        </p:nvSpPr>
        <p:spPr/>
        <p:txBody>
          <a:bodyPr/>
          <a:lstStyle/>
          <a:p>
            <a:pPr eaLnBrk="1" hangingPunct="1"/>
            <a:r>
              <a:rPr lang="en-US" altLang="en-US" dirty="0"/>
              <a:t>DISCUSSION OUTLINE</a:t>
            </a:r>
          </a:p>
        </p:txBody>
      </p:sp>
      <p:sp>
        <p:nvSpPr>
          <p:cNvPr id="8196" name="Rectangle 8"/>
          <p:cNvSpPr>
            <a:spLocks noGrp="1" noChangeArrowheads="1"/>
          </p:cNvSpPr>
          <p:nvPr>
            <p:ph idx="1"/>
          </p:nvPr>
        </p:nvSpPr>
        <p:spPr>
          <a:xfrm>
            <a:off x="385484" y="1458855"/>
            <a:ext cx="11231419"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22" rIns="182843" bIns="91422" numCol="1" anchor="t" anchorCtr="0" compatLnSpc="1">
            <a:prstTxWarp prst="textNoShape">
              <a:avLst/>
            </a:prstTxWarp>
          </a:bodyPr>
          <a:lstStyle/>
          <a:p>
            <a:pPr marL="0" indent="0">
              <a:buNone/>
            </a:pPr>
            <a:r>
              <a:rPr lang="en-US" dirty="0"/>
              <a:t>This course provides an overview of the following:</a:t>
            </a:r>
          </a:p>
          <a:p>
            <a:r>
              <a:rPr lang="en-US" dirty="0"/>
              <a:t>DoD mission and organization</a:t>
            </a:r>
          </a:p>
          <a:p>
            <a:r>
              <a:rPr lang="en-US" dirty="0"/>
              <a:t>Roles of the Secretary of Defense staff, the military services, Joint staff, and combatant commanders</a:t>
            </a:r>
          </a:p>
          <a:p>
            <a:r>
              <a:rPr lang="en-US" dirty="0"/>
              <a:t>Key strategy documents and important decision processes </a:t>
            </a:r>
          </a:p>
          <a:p>
            <a:r>
              <a:rPr lang="en-US" altLang="en-US" dirty="0"/>
              <a:t>DoD budget</a:t>
            </a:r>
          </a:p>
        </p:txBody>
      </p:sp>
    </p:spTree>
    <p:extLst>
      <p:ext uri="{BB962C8B-B14F-4D97-AF65-F5344CB8AC3E}">
        <p14:creationId xmlns:p14="http://schemas.microsoft.com/office/powerpoint/2010/main" val="330647697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68" y="-6061"/>
            <a:ext cx="12187914" cy="959037"/>
          </a:xfrm>
        </p:spPr>
        <p:txBody>
          <a:bodyPr/>
          <a:lstStyle/>
          <a:p>
            <a:r>
              <a:rPr lang="en-US" sz="2800" dirty="0"/>
              <a:t>DoD SERVICES ACQUISITIONS 53% OF DISCRETIONARY SPEND IN FY15</a:t>
            </a:r>
          </a:p>
        </p:txBody>
      </p:sp>
      <p:graphicFrame>
        <p:nvGraphicFramePr>
          <p:cNvPr id="6" name="Chart 5"/>
          <p:cNvGraphicFramePr/>
          <p:nvPr>
            <p:extLst>
              <p:ext uri="{D42A27DB-BD31-4B8C-83A1-F6EECF244321}">
                <p14:modId xmlns:p14="http://schemas.microsoft.com/office/powerpoint/2010/main" val="3996933248"/>
              </p:ext>
            </p:extLst>
          </p:nvPr>
        </p:nvGraphicFramePr>
        <p:xfrm>
          <a:off x="94078" y="2183692"/>
          <a:ext cx="5792213" cy="37771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690681067"/>
              </p:ext>
            </p:extLst>
          </p:nvPr>
        </p:nvGraphicFramePr>
        <p:xfrm>
          <a:off x="6176683" y="2183692"/>
          <a:ext cx="5792213" cy="37771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48157" y="2117243"/>
            <a:ext cx="1290918" cy="646331"/>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Construction </a:t>
            </a:r>
            <a:r>
              <a:rPr lang="en-US" sz="1200" dirty="0" err="1">
                <a:solidFill>
                  <a:schemeClr val="bg1"/>
                </a:solidFill>
                <a:latin typeface="Roboto" pitchFamily="2" charset="0"/>
                <a:ea typeface="Roboto" pitchFamily="2" charset="0"/>
              </a:rPr>
              <a:t>Svcs</a:t>
            </a:r>
            <a:r>
              <a:rPr lang="en-US" sz="1200" dirty="0">
                <a:solidFill>
                  <a:schemeClr val="bg1"/>
                </a:solidFill>
                <a:latin typeface="Roboto" pitchFamily="2" charset="0"/>
                <a:ea typeface="Roboto" pitchFamily="2" charset="0"/>
              </a:rPr>
              <a:t> ($10.7B)</a:t>
            </a:r>
          </a:p>
          <a:p>
            <a:pPr algn="ctr"/>
            <a:r>
              <a:rPr lang="en-US" sz="1200" dirty="0">
                <a:solidFill>
                  <a:schemeClr val="bg1"/>
                </a:solidFill>
                <a:latin typeface="Roboto" pitchFamily="2" charset="0"/>
                <a:ea typeface="Roboto" pitchFamily="2" charset="0"/>
              </a:rPr>
              <a:t>8%</a:t>
            </a:r>
          </a:p>
        </p:txBody>
      </p:sp>
      <p:sp>
        <p:nvSpPr>
          <p:cNvPr id="9" name="TextBox 8"/>
          <p:cNvSpPr txBox="1"/>
          <p:nvPr/>
        </p:nvSpPr>
        <p:spPr>
          <a:xfrm>
            <a:off x="1684298" y="1590783"/>
            <a:ext cx="1290918" cy="646331"/>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Transportation </a:t>
            </a:r>
            <a:r>
              <a:rPr lang="en-US" sz="1200" dirty="0" err="1">
                <a:solidFill>
                  <a:schemeClr val="bg1"/>
                </a:solidFill>
                <a:latin typeface="Roboto" pitchFamily="2" charset="0"/>
                <a:ea typeface="Roboto" pitchFamily="2" charset="0"/>
              </a:rPr>
              <a:t>Svcs</a:t>
            </a:r>
            <a:r>
              <a:rPr lang="en-US" sz="1200" dirty="0">
                <a:solidFill>
                  <a:schemeClr val="bg1"/>
                </a:solidFill>
                <a:latin typeface="Roboto" pitchFamily="2" charset="0"/>
                <a:ea typeface="Roboto" pitchFamily="2" charset="0"/>
              </a:rPr>
              <a:t> ($6.4B)</a:t>
            </a:r>
          </a:p>
          <a:p>
            <a:pPr algn="ctr"/>
            <a:r>
              <a:rPr lang="en-US" sz="1200" dirty="0">
                <a:solidFill>
                  <a:schemeClr val="bg1"/>
                </a:solidFill>
                <a:latin typeface="Roboto" pitchFamily="2" charset="0"/>
                <a:ea typeface="Roboto" pitchFamily="2" charset="0"/>
              </a:rPr>
              <a:t>4%</a:t>
            </a:r>
          </a:p>
        </p:txBody>
      </p:sp>
      <p:sp>
        <p:nvSpPr>
          <p:cNvPr id="10" name="TextBox 9"/>
          <p:cNvSpPr txBox="1"/>
          <p:nvPr/>
        </p:nvSpPr>
        <p:spPr>
          <a:xfrm>
            <a:off x="2942930" y="1482594"/>
            <a:ext cx="1290918" cy="646331"/>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Logistics </a:t>
            </a:r>
            <a:r>
              <a:rPr lang="en-US" sz="1200" dirty="0" err="1">
                <a:solidFill>
                  <a:schemeClr val="bg1"/>
                </a:solidFill>
                <a:latin typeface="Roboto" pitchFamily="2" charset="0"/>
                <a:ea typeface="Roboto" pitchFamily="2" charset="0"/>
              </a:rPr>
              <a:t>Mgmt</a:t>
            </a:r>
            <a:r>
              <a:rPr lang="en-US" sz="1200" dirty="0">
                <a:solidFill>
                  <a:schemeClr val="bg1"/>
                </a:solidFill>
                <a:latin typeface="Roboto" pitchFamily="2" charset="0"/>
                <a:ea typeface="Roboto" pitchFamily="2" charset="0"/>
              </a:rPr>
              <a:t> </a:t>
            </a:r>
            <a:r>
              <a:rPr lang="en-US" sz="1200" dirty="0" err="1">
                <a:solidFill>
                  <a:schemeClr val="bg1"/>
                </a:solidFill>
                <a:latin typeface="Roboto" pitchFamily="2" charset="0"/>
                <a:ea typeface="Roboto" pitchFamily="2" charset="0"/>
              </a:rPr>
              <a:t>Svcs</a:t>
            </a:r>
            <a:r>
              <a:rPr lang="en-US" sz="1200" dirty="0">
                <a:solidFill>
                  <a:schemeClr val="bg1"/>
                </a:solidFill>
                <a:latin typeface="Roboto" pitchFamily="2" charset="0"/>
                <a:ea typeface="Roboto" pitchFamily="2" charset="0"/>
              </a:rPr>
              <a:t> ($33.0B)</a:t>
            </a:r>
          </a:p>
          <a:p>
            <a:pPr algn="ctr"/>
            <a:r>
              <a:rPr lang="en-US" sz="1200" dirty="0">
                <a:solidFill>
                  <a:schemeClr val="bg1"/>
                </a:solidFill>
                <a:latin typeface="Roboto" pitchFamily="2" charset="0"/>
                <a:ea typeface="Roboto" pitchFamily="2" charset="0"/>
              </a:rPr>
              <a:t>3%</a:t>
            </a:r>
          </a:p>
        </p:txBody>
      </p:sp>
      <p:sp>
        <p:nvSpPr>
          <p:cNvPr id="11" name="TextBox 10"/>
          <p:cNvSpPr txBox="1"/>
          <p:nvPr/>
        </p:nvSpPr>
        <p:spPr>
          <a:xfrm>
            <a:off x="4130333" y="1951955"/>
            <a:ext cx="1290918" cy="830997"/>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Knowledge Based </a:t>
            </a:r>
            <a:r>
              <a:rPr lang="en-US" sz="1200" dirty="0" err="1">
                <a:solidFill>
                  <a:schemeClr val="bg1"/>
                </a:solidFill>
                <a:latin typeface="Roboto" pitchFamily="2" charset="0"/>
                <a:ea typeface="Roboto" pitchFamily="2" charset="0"/>
              </a:rPr>
              <a:t>Svcs</a:t>
            </a:r>
            <a:r>
              <a:rPr lang="en-US" sz="1200" dirty="0">
                <a:solidFill>
                  <a:schemeClr val="bg1"/>
                </a:solidFill>
                <a:latin typeface="Roboto" pitchFamily="2" charset="0"/>
                <a:ea typeface="Roboto" pitchFamily="2" charset="0"/>
              </a:rPr>
              <a:t> ($4.5B)</a:t>
            </a:r>
          </a:p>
          <a:p>
            <a:pPr algn="ctr"/>
            <a:r>
              <a:rPr lang="en-US" sz="1200" dirty="0">
                <a:solidFill>
                  <a:schemeClr val="bg1"/>
                </a:solidFill>
                <a:latin typeface="Roboto" pitchFamily="2" charset="0"/>
                <a:ea typeface="Roboto" pitchFamily="2" charset="0"/>
              </a:rPr>
              <a:t>23%</a:t>
            </a:r>
          </a:p>
        </p:txBody>
      </p:sp>
      <p:sp>
        <p:nvSpPr>
          <p:cNvPr id="12" name="TextBox 11"/>
          <p:cNvSpPr txBox="1"/>
          <p:nvPr/>
        </p:nvSpPr>
        <p:spPr>
          <a:xfrm>
            <a:off x="4743113" y="4068378"/>
            <a:ext cx="1290918" cy="646331"/>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Facility Related </a:t>
            </a:r>
            <a:r>
              <a:rPr lang="en-US" sz="1200" dirty="0" err="1">
                <a:solidFill>
                  <a:schemeClr val="bg1"/>
                </a:solidFill>
                <a:latin typeface="Roboto" pitchFamily="2" charset="0"/>
                <a:ea typeface="Roboto" pitchFamily="2" charset="0"/>
              </a:rPr>
              <a:t>Svcs</a:t>
            </a:r>
            <a:r>
              <a:rPr lang="en-US" sz="1200" dirty="0">
                <a:solidFill>
                  <a:schemeClr val="bg1"/>
                </a:solidFill>
                <a:latin typeface="Roboto" pitchFamily="2" charset="0"/>
                <a:ea typeface="Roboto" pitchFamily="2" charset="0"/>
              </a:rPr>
              <a:t> ($23.1B)</a:t>
            </a:r>
          </a:p>
          <a:p>
            <a:pPr algn="ctr"/>
            <a:r>
              <a:rPr lang="en-US" sz="1200" dirty="0">
                <a:solidFill>
                  <a:schemeClr val="bg1"/>
                </a:solidFill>
                <a:latin typeface="Roboto" pitchFamily="2" charset="0"/>
                <a:ea typeface="Roboto" pitchFamily="2" charset="0"/>
              </a:rPr>
              <a:t>16%</a:t>
            </a:r>
          </a:p>
        </p:txBody>
      </p:sp>
      <p:sp>
        <p:nvSpPr>
          <p:cNvPr id="13" name="TextBox 12"/>
          <p:cNvSpPr txBox="1"/>
          <p:nvPr/>
        </p:nvSpPr>
        <p:spPr>
          <a:xfrm>
            <a:off x="3473872" y="5521540"/>
            <a:ext cx="1290918" cy="830997"/>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Research &amp; Development ($22.4B)</a:t>
            </a:r>
          </a:p>
          <a:p>
            <a:pPr algn="ctr"/>
            <a:r>
              <a:rPr lang="en-US" sz="1200" dirty="0">
                <a:solidFill>
                  <a:schemeClr val="bg1"/>
                </a:solidFill>
                <a:latin typeface="Roboto" pitchFamily="2" charset="0"/>
                <a:ea typeface="Roboto" pitchFamily="2" charset="0"/>
              </a:rPr>
              <a:t>16%</a:t>
            </a:r>
          </a:p>
        </p:txBody>
      </p:sp>
      <p:sp>
        <p:nvSpPr>
          <p:cNvPr id="15" name="TextBox 14"/>
          <p:cNvSpPr txBox="1"/>
          <p:nvPr/>
        </p:nvSpPr>
        <p:spPr>
          <a:xfrm>
            <a:off x="1166890" y="5343498"/>
            <a:ext cx="1290918" cy="646331"/>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Equip Related </a:t>
            </a:r>
            <a:r>
              <a:rPr lang="en-US" sz="1200" dirty="0" err="1">
                <a:solidFill>
                  <a:schemeClr val="bg1"/>
                </a:solidFill>
                <a:latin typeface="Roboto" pitchFamily="2" charset="0"/>
                <a:ea typeface="Roboto" pitchFamily="2" charset="0"/>
              </a:rPr>
              <a:t>Svcs</a:t>
            </a:r>
            <a:r>
              <a:rPr lang="en-US" sz="1200" dirty="0">
                <a:solidFill>
                  <a:schemeClr val="bg1"/>
                </a:solidFill>
                <a:latin typeface="Roboto" pitchFamily="2" charset="0"/>
                <a:ea typeface="Roboto" pitchFamily="2" charset="0"/>
              </a:rPr>
              <a:t> ($23.1B)</a:t>
            </a:r>
          </a:p>
          <a:p>
            <a:pPr algn="ctr"/>
            <a:r>
              <a:rPr lang="en-US" sz="1200" dirty="0">
                <a:solidFill>
                  <a:schemeClr val="bg1"/>
                </a:solidFill>
                <a:latin typeface="Roboto" pitchFamily="2" charset="0"/>
                <a:ea typeface="Roboto" pitchFamily="2" charset="0"/>
              </a:rPr>
              <a:t>11%</a:t>
            </a:r>
          </a:p>
        </p:txBody>
      </p:sp>
      <p:sp>
        <p:nvSpPr>
          <p:cNvPr id="16" name="TextBox 15"/>
          <p:cNvSpPr txBox="1"/>
          <p:nvPr/>
        </p:nvSpPr>
        <p:spPr>
          <a:xfrm>
            <a:off x="232097" y="4225695"/>
            <a:ext cx="1290918" cy="830997"/>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Electronic &amp; </a:t>
            </a:r>
            <a:r>
              <a:rPr lang="en-US" sz="1200" dirty="0" err="1">
                <a:solidFill>
                  <a:schemeClr val="bg1"/>
                </a:solidFill>
                <a:latin typeface="Roboto" pitchFamily="2" charset="0"/>
                <a:ea typeface="Roboto" pitchFamily="2" charset="0"/>
              </a:rPr>
              <a:t>Comm</a:t>
            </a:r>
            <a:r>
              <a:rPr lang="en-US" sz="1200" dirty="0">
                <a:solidFill>
                  <a:schemeClr val="bg1"/>
                </a:solidFill>
                <a:latin typeface="Roboto" pitchFamily="2" charset="0"/>
                <a:ea typeface="Roboto" pitchFamily="2" charset="0"/>
              </a:rPr>
              <a:t> </a:t>
            </a:r>
            <a:r>
              <a:rPr lang="en-US" sz="1200" dirty="0" err="1">
                <a:solidFill>
                  <a:schemeClr val="bg1"/>
                </a:solidFill>
                <a:latin typeface="Roboto" pitchFamily="2" charset="0"/>
                <a:ea typeface="Roboto" pitchFamily="2" charset="0"/>
              </a:rPr>
              <a:t>Svcs</a:t>
            </a:r>
            <a:r>
              <a:rPr lang="en-US" sz="1200" dirty="0">
                <a:solidFill>
                  <a:schemeClr val="bg1"/>
                </a:solidFill>
                <a:latin typeface="Roboto" pitchFamily="2" charset="0"/>
                <a:ea typeface="Roboto" pitchFamily="2" charset="0"/>
              </a:rPr>
              <a:t> ($14.7B)</a:t>
            </a:r>
          </a:p>
          <a:p>
            <a:pPr algn="ctr"/>
            <a:r>
              <a:rPr lang="en-US" sz="1200" dirty="0">
                <a:solidFill>
                  <a:schemeClr val="bg1"/>
                </a:solidFill>
                <a:latin typeface="Roboto" pitchFamily="2" charset="0"/>
                <a:ea typeface="Roboto" pitchFamily="2" charset="0"/>
              </a:rPr>
              <a:t>10%</a:t>
            </a:r>
          </a:p>
        </p:txBody>
      </p:sp>
      <p:sp>
        <p:nvSpPr>
          <p:cNvPr id="17" name="TextBox 16"/>
          <p:cNvSpPr txBox="1"/>
          <p:nvPr/>
        </p:nvSpPr>
        <p:spPr>
          <a:xfrm>
            <a:off x="240720" y="2888562"/>
            <a:ext cx="1290918" cy="646331"/>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Medical </a:t>
            </a:r>
            <a:r>
              <a:rPr lang="en-US" sz="1200" dirty="0" err="1">
                <a:solidFill>
                  <a:schemeClr val="bg1"/>
                </a:solidFill>
                <a:latin typeface="Roboto" pitchFamily="2" charset="0"/>
                <a:ea typeface="Roboto" pitchFamily="2" charset="0"/>
              </a:rPr>
              <a:t>Svcs</a:t>
            </a:r>
            <a:r>
              <a:rPr lang="en-US" sz="1200" dirty="0">
                <a:solidFill>
                  <a:schemeClr val="bg1"/>
                </a:solidFill>
                <a:latin typeface="Roboto" pitchFamily="2" charset="0"/>
                <a:ea typeface="Roboto" pitchFamily="2" charset="0"/>
              </a:rPr>
              <a:t> ($12.68B)</a:t>
            </a:r>
          </a:p>
          <a:p>
            <a:pPr algn="ctr"/>
            <a:r>
              <a:rPr lang="en-US" sz="1200" dirty="0">
                <a:solidFill>
                  <a:schemeClr val="bg1"/>
                </a:solidFill>
                <a:latin typeface="Roboto" pitchFamily="2" charset="0"/>
                <a:ea typeface="Roboto" pitchFamily="2" charset="0"/>
              </a:rPr>
              <a:t>9%</a:t>
            </a:r>
          </a:p>
        </p:txBody>
      </p:sp>
      <p:sp>
        <p:nvSpPr>
          <p:cNvPr id="18" name="Freeform: Shape 17"/>
          <p:cNvSpPr/>
          <p:nvPr/>
        </p:nvSpPr>
        <p:spPr>
          <a:xfrm>
            <a:off x="3019587" y="1920814"/>
            <a:ext cx="116541" cy="448235"/>
          </a:xfrm>
          <a:custGeom>
            <a:avLst/>
            <a:gdLst>
              <a:gd name="connsiteX0" fmla="*/ 0 w 116541"/>
              <a:gd name="connsiteY0" fmla="*/ 448235 h 448235"/>
              <a:gd name="connsiteX1" fmla="*/ 0 w 116541"/>
              <a:gd name="connsiteY1" fmla="*/ 116541 h 448235"/>
              <a:gd name="connsiteX2" fmla="*/ 116541 w 116541"/>
              <a:gd name="connsiteY2" fmla="*/ 0 h 448235"/>
            </a:gdLst>
            <a:ahLst/>
            <a:cxnLst>
              <a:cxn ang="0">
                <a:pos x="connsiteX0" y="connsiteY0"/>
              </a:cxn>
              <a:cxn ang="0">
                <a:pos x="connsiteX1" y="connsiteY1"/>
              </a:cxn>
              <a:cxn ang="0">
                <a:pos x="connsiteX2" y="connsiteY2"/>
              </a:cxn>
            </a:cxnLst>
            <a:rect l="l" t="t" r="r" b="b"/>
            <a:pathLst>
              <a:path w="116541" h="448235">
                <a:moveTo>
                  <a:pt x="0" y="448235"/>
                </a:moveTo>
                <a:lnTo>
                  <a:pt x="0" y="116541"/>
                </a:lnTo>
                <a:lnTo>
                  <a:pt x="116541"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Shape 18"/>
          <p:cNvSpPr/>
          <p:nvPr/>
        </p:nvSpPr>
        <p:spPr>
          <a:xfrm>
            <a:off x="2482721" y="2110415"/>
            <a:ext cx="71718" cy="331695"/>
          </a:xfrm>
          <a:custGeom>
            <a:avLst/>
            <a:gdLst>
              <a:gd name="connsiteX0" fmla="*/ 71718 w 71718"/>
              <a:gd name="connsiteY0" fmla="*/ 331695 h 331695"/>
              <a:gd name="connsiteX1" fmla="*/ 71718 w 71718"/>
              <a:gd name="connsiteY1" fmla="*/ 71718 h 331695"/>
              <a:gd name="connsiteX2" fmla="*/ 0 w 71718"/>
              <a:gd name="connsiteY2" fmla="*/ 0 h 331695"/>
            </a:gdLst>
            <a:ahLst/>
            <a:cxnLst>
              <a:cxn ang="0">
                <a:pos x="connsiteX0" y="connsiteY0"/>
              </a:cxn>
              <a:cxn ang="0">
                <a:pos x="connsiteX1" y="connsiteY1"/>
              </a:cxn>
              <a:cxn ang="0">
                <a:pos x="connsiteX2" y="connsiteY2"/>
              </a:cxn>
            </a:cxnLst>
            <a:rect l="l" t="t" r="r" b="b"/>
            <a:pathLst>
              <a:path w="71718" h="331695">
                <a:moveTo>
                  <a:pt x="71718" y="331695"/>
                </a:moveTo>
                <a:lnTo>
                  <a:pt x="71718" y="71718"/>
                </a:lnTo>
                <a:lnTo>
                  <a:pt x="0"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Shape 19"/>
          <p:cNvSpPr/>
          <p:nvPr/>
        </p:nvSpPr>
        <p:spPr>
          <a:xfrm>
            <a:off x="4180095" y="2330140"/>
            <a:ext cx="152400" cy="510988"/>
          </a:xfrm>
          <a:custGeom>
            <a:avLst/>
            <a:gdLst>
              <a:gd name="connsiteX0" fmla="*/ 0 w 152400"/>
              <a:gd name="connsiteY0" fmla="*/ 510988 h 510988"/>
              <a:gd name="connsiteX1" fmla="*/ 0 w 152400"/>
              <a:gd name="connsiteY1" fmla="*/ 152400 h 510988"/>
              <a:gd name="connsiteX2" fmla="*/ 152400 w 152400"/>
              <a:gd name="connsiteY2" fmla="*/ 0 h 510988"/>
            </a:gdLst>
            <a:ahLst/>
            <a:cxnLst>
              <a:cxn ang="0">
                <a:pos x="connsiteX0" y="connsiteY0"/>
              </a:cxn>
              <a:cxn ang="0">
                <a:pos x="connsiteX1" y="connsiteY1"/>
              </a:cxn>
              <a:cxn ang="0">
                <a:pos x="connsiteX2" y="connsiteY2"/>
              </a:cxn>
            </a:cxnLst>
            <a:rect l="l" t="t" r="r" b="b"/>
            <a:pathLst>
              <a:path w="152400" h="510988">
                <a:moveTo>
                  <a:pt x="0" y="510988"/>
                </a:moveTo>
                <a:lnTo>
                  <a:pt x="0" y="152400"/>
                </a:lnTo>
                <a:lnTo>
                  <a:pt x="152400"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Shape 20"/>
          <p:cNvSpPr/>
          <p:nvPr/>
        </p:nvSpPr>
        <p:spPr>
          <a:xfrm>
            <a:off x="1903222" y="2282440"/>
            <a:ext cx="170329" cy="430305"/>
          </a:xfrm>
          <a:custGeom>
            <a:avLst/>
            <a:gdLst>
              <a:gd name="connsiteX0" fmla="*/ 170329 w 170329"/>
              <a:gd name="connsiteY0" fmla="*/ 430305 h 430305"/>
              <a:gd name="connsiteX1" fmla="*/ 170329 w 170329"/>
              <a:gd name="connsiteY1" fmla="*/ 170329 h 430305"/>
              <a:gd name="connsiteX2" fmla="*/ 0 w 170329"/>
              <a:gd name="connsiteY2" fmla="*/ 0 h 430305"/>
            </a:gdLst>
            <a:ahLst/>
            <a:cxnLst>
              <a:cxn ang="0">
                <a:pos x="connsiteX0" y="connsiteY0"/>
              </a:cxn>
              <a:cxn ang="0">
                <a:pos x="connsiteX1" y="connsiteY1"/>
              </a:cxn>
              <a:cxn ang="0">
                <a:pos x="connsiteX2" y="connsiteY2"/>
              </a:cxn>
            </a:cxnLst>
            <a:rect l="l" t="t" r="r" b="b"/>
            <a:pathLst>
              <a:path w="170329" h="430305">
                <a:moveTo>
                  <a:pt x="170329" y="430305"/>
                </a:moveTo>
                <a:lnTo>
                  <a:pt x="170329" y="170329"/>
                </a:lnTo>
                <a:lnTo>
                  <a:pt x="0"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Shape 21"/>
          <p:cNvSpPr/>
          <p:nvPr/>
        </p:nvSpPr>
        <p:spPr>
          <a:xfrm>
            <a:off x="1341996" y="3195998"/>
            <a:ext cx="304800" cy="107577"/>
          </a:xfrm>
          <a:custGeom>
            <a:avLst/>
            <a:gdLst>
              <a:gd name="connsiteX0" fmla="*/ 304800 w 304800"/>
              <a:gd name="connsiteY0" fmla="*/ 107577 h 107577"/>
              <a:gd name="connsiteX1" fmla="*/ 107577 w 304800"/>
              <a:gd name="connsiteY1" fmla="*/ 107577 h 107577"/>
              <a:gd name="connsiteX2" fmla="*/ 0 w 304800"/>
              <a:gd name="connsiteY2" fmla="*/ 0 h 107577"/>
            </a:gdLst>
            <a:ahLst/>
            <a:cxnLst>
              <a:cxn ang="0">
                <a:pos x="connsiteX0" y="connsiteY0"/>
              </a:cxn>
              <a:cxn ang="0">
                <a:pos x="connsiteX1" y="connsiteY1"/>
              </a:cxn>
              <a:cxn ang="0">
                <a:pos x="connsiteX2" y="connsiteY2"/>
              </a:cxn>
            </a:cxnLst>
            <a:rect l="l" t="t" r="r" b="b"/>
            <a:pathLst>
              <a:path w="304800" h="107577">
                <a:moveTo>
                  <a:pt x="304800" y="107577"/>
                </a:moveTo>
                <a:lnTo>
                  <a:pt x="107577" y="107577"/>
                </a:lnTo>
                <a:lnTo>
                  <a:pt x="0"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Shape 22"/>
          <p:cNvSpPr/>
          <p:nvPr/>
        </p:nvSpPr>
        <p:spPr>
          <a:xfrm>
            <a:off x="1331341" y="4371053"/>
            <a:ext cx="268941" cy="116541"/>
          </a:xfrm>
          <a:custGeom>
            <a:avLst/>
            <a:gdLst>
              <a:gd name="connsiteX0" fmla="*/ 268941 w 268941"/>
              <a:gd name="connsiteY0" fmla="*/ 0 h 116541"/>
              <a:gd name="connsiteX1" fmla="*/ 116541 w 268941"/>
              <a:gd name="connsiteY1" fmla="*/ 0 h 116541"/>
              <a:gd name="connsiteX2" fmla="*/ 0 w 268941"/>
              <a:gd name="connsiteY2" fmla="*/ 116541 h 116541"/>
            </a:gdLst>
            <a:ahLst/>
            <a:cxnLst>
              <a:cxn ang="0">
                <a:pos x="connsiteX0" y="connsiteY0"/>
              </a:cxn>
              <a:cxn ang="0">
                <a:pos x="connsiteX1" y="connsiteY1"/>
              </a:cxn>
              <a:cxn ang="0">
                <a:pos x="connsiteX2" y="connsiteY2"/>
              </a:cxn>
            </a:cxnLst>
            <a:rect l="l" t="t" r="r" b="b"/>
            <a:pathLst>
              <a:path w="268941" h="116541">
                <a:moveTo>
                  <a:pt x="268941" y="0"/>
                </a:moveTo>
                <a:lnTo>
                  <a:pt x="116541" y="0"/>
                </a:lnTo>
                <a:lnTo>
                  <a:pt x="0" y="116541"/>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Shape 23"/>
          <p:cNvSpPr/>
          <p:nvPr/>
        </p:nvSpPr>
        <p:spPr>
          <a:xfrm>
            <a:off x="4496400" y="4455113"/>
            <a:ext cx="394447" cy="116541"/>
          </a:xfrm>
          <a:custGeom>
            <a:avLst/>
            <a:gdLst>
              <a:gd name="connsiteX0" fmla="*/ 0 w 394447"/>
              <a:gd name="connsiteY0" fmla="*/ 116541 h 116541"/>
              <a:gd name="connsiteX1" fmla="*/ 277906 w 394447"/>
              <a:gd name="connsiteY1" fmla="*/ 116541 h 116541"/>
              <a:gd name="connsiteX2" fmla="*/ 394447 w 394447"/>
              <a:gd name="connsiteY2" fmla="*/ 0 h 116541"/>
            </a:gdLst>
            <a:ahLst/>
            <a:cxnLst>
              <a:cxn ang="0">
                <a:pos x="connsiteX0" y="connsiteY0"/>
              </a:cxn>
              <a:cxn ang="0">
                <a:pos x="connsiteX1" y="connsiteY1"/>
              </a:cxn>
              <a:cxn ang="0">
                <a:pos x="connsiteX2" y="connsiteY2"/>
              </a:cxn>
            </a:cxnLst>
            <a:rect l="l" t="t" r="r" b="b"/>
            <a:pathLst>
              <a:path w="394447" h="116541">
                <a:moveTo>
                  <a:pt x="0" y="116541"/>
                </a:moveTo>
                <a:lnTo>
                  <a:pt x="277906" y="116541"/>
                </a:lnTo>
                <a:lnTo>
                  <a:pt x="394447"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Shape 24"/>
          <p:cNvSpPr/>
          <p:nvPr/>
        </p:nvSpPr>
        <p:spPr>
          <a:xfrm>
            <a:off x="3513657" y="5398609"/>
            <a:ext cx="116542" cy="340659"/>
          </a:xfrm>
          <a:custGeom>
            <a:avLst/>
            <a:gdLst>
              <a:gd name="connsiteX0" fmla="*/ 0 w 116542"/>
              <a:gd name="connsiteY0" fmla="*/ 0 h 340659"/>
              <a:gd name="connsiteX1" fmla="*/ 0 w 116542"/>
              <a:gd name="connsiteY1" fmla="*/ 224117 h 340659"/>
              <a:gd name="connsiteX2" fmla="*/ 116542 w 116542"/>
              <a:gd name="connsiteY2" fmla="*/ 340659 h 340659"/>
            </a:gdLst>
            <a:ahLst/>
            <a:cxnLst>
              <a:cxn ang="0">
                <a:pos x="connsiteX0" y="connsiteY0"/>
              </a:cxn>
              <a:cxn ang="0">
                <a:pos x="connsiteX1" y="connsiteY1"/>
              </a:cxn>
              <a:cxn ang="0">
                <a:pos x="connsiteX2" y="connsiteY2"/>
              </a:cxn>
            </a:cxnLst>
            <a:rect l="l" t="t" r="r" b="b"/>
            <a:pathLst>
              <a:path w="116542" h="340659">
                <a:moveTo>
                  <a:pt x="0" y="0"/>
                </a:moveTo>
                <a:lnTo>
                  <a:pt x="0" y="224117"/>
                </a:lnTo>
                <a:lnTo>
                  <a:pt x="116542" y="340659"/>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Shape 25"/>
          <p:cNvSpPr/>
          <p:nvPr/>
        </p:nvSpPr>
        <p:spPr>
          <a:xfrm>
            <a:off x="2000146" y="5143541"/>
            <a:ext cx="125505" cy="242047"/>
          </a:xfrm>
          <a:custGeom>
            <a:avLst/>
            <a:gdLst>
              <a:gd name="connsiteX0" fmla="*/ 125505 w 125505"/>
              <a:gd name="connsiteY0" fmla="*/ 0 h 242047"/>
              <a:gd name="connsiteX1" fmla="*/ 0 w 125505"/>
              <a:gd name="connsiteY1" fmla="*/ 125505 h 242047"/>
              <a:gd name="connsiteX2" fmla="*/ 0 w 125505"/>
              <a:gd name="connsiteY2" fmla="*/ 242047 h 242047"/>
            </a:gdLst>
            <a:ahLst/>
            <a:cxnLst>
              <a:cxn ang="0">
                <a:pos x="connsiteX0" y="connsiteY0"/>
              </a:cxn>
              <a:cxn ang="0">
                <a:pos x="connsiteX1" y="connsiteY1"/>
              </a:cxn>
              <a:cxn ang="0">
                <a:pos x="connsiteX2" y="connsiteY2"/>
              </a:cxn>
            </a:cxnLst>
            <a:rect l="l" t="t" r="r" b="b"/>
            <a:pathLst>
              <a:path w="125505" h="242047">
                <a:moveTo>
                  <a:pt x="125505" y="0"/>
                </a:moveTo>
                <a:lnTo>
                  <a:pt x="0" y="125505"/>
                </a:lnTo>
                <a:lnTo>
                  <a:pt x="0" y="242047"/>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925245" y="2036118"/>
            <a:ext cx="1290918" cy="646331"/>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Facilities S&amp;E ($6.7B) </a:t>
            </a:r>
            <a:br>
              <a:rPr lang="en-US" sz="1200" dirty="0">
                <a:solidFill>
                  <a:schemeClr val="bg1"/>
                </a:solidFill>
                <a:latin typeface="Roboto" pitchFamily="2" charset="0"/>
                <a:ea typeface="Roboto" pitchFamily="2" charset="0"/>
              </a:rPr>
            </a:br>
            <a:r>
              <a:rPr lang="en-US" sz="1200" dirty="0">
                <a:solidFill>
                  <a:schemeClr val="bg1"/>
                </a:solidFill>
                <a:latin typeface="Roboto" pitchFamily="2" charset="0"/>
                <a:ea typeface="Roboto" pitchFamily="2" charset="0"/>
              </a:rPr>
              <a:t>5% </a:t>
            </a:r>
          </a:p>
        </p:txBody>
      </p:sp>
      <p:sp>
        <p:nvSpPr>
          <p:cNvPr id="28" name="TextBox 27"/>
          <p:cNvSpPr txBox="1"/>
          <p:nvPr/>
        </p:nvSpPr>
        <p:spPr>
          <a:xfrm>
            <a:off x="8035859" y="1795949"/>
            <a:ext cx="1290918" cy="646331"/>
          </a:xfrm>
          <a:prstGeom prst="rect">
            <a:avLst/>
          </a:prstGeom>
          <a:noFill/>
        </p:spPr>
        <p:txBody>
          <a:bodyPr wrap="square" rtlCol="0">
            <a:spAutoFit/>
          </a:bodyPr>
          <a:lstStyle/>
          <a:p>
            <a:pPr algn="ctr"/>
            <a:r>
              <a:rPr lang="en-US" sz="1200" dirty="0" err="1">
                <a:solidFill>
                  <a:schemeClr val="bg1"/>
                </a:solidFill>
                <a:latin typeface="Roboto" pitchFamily="2" charset="0"/>
                <a:ea typeface="Roboto" pitchFamily="2" charset="0"/>
              </a:rPr>
              <a:t>Misc</a:t>
            </a:r>
            <a:r>
              <a:rPr lang="en-US" sz="1200" dirty="0">
                <a:solidFill>
                  <a:schemeClr val="bg1"/>
                </a:solidFill>
                <a:latin typeface="Roboto" pitchFamily="2" charset="0"/>
                <a:ea typeface="Roboto" pitchFamily="2" charset="0"/>
              </a:rPr>
              <a:t> S&amp;E ($.07B) </a:t>
            </a:r>
            <a:br>
              <a:rPr lang="en-US" sz="1200" dirty="0">
                <a:solidFill>
                  <a:schemeClr val="bg1"/>
                </a:solidFill>
                <a:latin typeface="Roboto" pitchFamily="2" charset="0"/>
                <a:ea typeface="Roboto" pitchFamily="2" charset="0"/>
              </a:rPr>
            </a:br>
            <a:r>
              <a:rPr lang="en-US" sz="1200" dirty="0">
                <a:solidFill>
                  <a:schemeClr val="bg1"/>
                </a:solidFill>
                <a:latin typeface="Roboto" pitchFamily="2" charset="0"/>
                <a:ea typeface="Roboto" pitchFamily="2" charset="0"/>
              </a:rPr>
              <a:t>0% </a:t>
            </a:r>
          </a:p>
        </p:txBody>
      </p:sp>
      <p:sp>
        <p:nvSpPr>
          <p:cNvPr id="29" name="TextBox 28"/>
          <p:cNvSpPr txBox="1"/>
          <p:nvPr/>
        </p:nvSpPr>
        <p:spPr>
          <a:xfrm>
            <a:off x="10016211" y="1545670"/>
            <a:ext cx="1290918" cy="1015663"/>
          </a:xfrm>
          <a:prstGeom prst="rect">
            <a:avLst/>
          </a:prstGeom>
          <a:noFill/>
        </p:spPr>
        <p:txBody>
          <a:bodyPr wrap="square" rtlCol="0">
            <a:spAutoFit/>
          </a:bodyPr>
          <a:lstStyle/>
          <a:p>
            <a:pPr algn="ctr"/>
            <a:r>
              <a:rPr lang="en-US" sz="1200" dirty="0" err="1">
                <a:solidFill>
                  <a:schemeClr val="bg1"/>
                </a:solidFill>
                <a:latin typeface="Roboto" pitchFamily="2" charset="0"/>
                <a:ea typeface="Roboto" pitchFamily="2" charset="0"/>
              </a:rPr>
              <a:t>Acft</a:t>
            </a:r>
            <a:r>
              <a:rPr lang="en-US" sz="1200" dirty="0">
                <a:solidFill>
                  <a:schemeClr val="bg1"/>
                </a:solidFill>
                <a:latin typeface="Roboto" pitchFamily="2" charset="0"/>
                <a:ea typeface="Roboto" pitchFamily="2" charset="0"/>
              </a:rPr>
              <a:t>, Ships/Subs Land Vehicles (45.3B) </a:t>
            </a:r>
            <a:br>
              <a:rPr lang="en-US" sz="1200" dirty="0">
                <a:solidFill>
                  <a:schemeClr val="bg1"/>
                </a:solidFill>
                <a:latin typeface="Roboto" pitchFamily="2" charset="0"/>
                <a:ea typeface="Roboto" pitchFamily="2" charset="0"/>
              </a:rPr>
            </a:br>
            <a:r>
              <a:rPr lang="en-US" sz="1200" dirty="0">
                <a:solidFill>
                  <a:schemeClr val="bg1"/>
                </a:solidFill>
                <a:latin typeface="Roboto" pitchFamily="2" charset="0"/>
                <a:ea typeface="Roboto" pitchFamily="2" charset="0"/>
              </a:rPr>
              <a:t>35% </a:t>
            </a:r>
          </a:p>
        </p:txBody>
      </p:sp>
      <p:sp>
        <p:nvSpPr>
          <p:cNvPr id="30" name="TextBox 29"/>
          <p:cNvSpPr txBox="1"/>
          <p:nvPr/>
        </p:nvSpPr>
        <p:spPr>
          <a:xfrm>
            <a:off x="6262534" y="2871573"/>
            <a:ext cx="1290918" cy="1015663"/>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Clothing, Textiles, &amp; Subsistence S&amp;E ($9.5B) </a:t>
            </a:r>
            <a:br>
              <a:rPr lang="en-US" sz="1200" dirty="0">
                <a:solidFill>
                  <a:schemeClr val="bg1"/>
                </a:solidFill>
                <a:latin typeface="Roboto" pitchFamily="2" charset="0"/>
                <a:ea typeface="Roboto" pitchFamily="2" charset="0"/>
              </a:rPr>
            </a:br>
            <a:r>
              <a:rPr lang="en-US" sz="1200" dirty="0">
                <a:solidFill>
                  <a:schemeClr val="bg1"/>
                </a:solidFill>
                <a:latin typeface="Roboto" pitchFamily="2" charset="0"/>
                <a:ea typeface="Roboto" pitchFamily="2" charset="0"/>
              </a:rPr>
              <a:t>8% </a:t>
            </a:r>
          </a:p>
        </p:txBody>
      </p:sp>
      <p:sp>
        <p:nvSpPr>
          <p:cNvPr id="31" name="TextBox 30"/>
          <p:cNvSpPr txBox="1"/>
          <p:nvPr/>
        </p:nvSpPr>
        <p:spPr>
          <a:xfrm>
            <a:off x="6331542" y="4421970"/>
            <a:ext cx="1290918" cy="646331"/>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Weapons &amp; Ammo (18.5B)</a:t>
            </a:r>
            <a:br>
              <a:rPr lang="en-US" sz="1200" dirty="0">
                <a:solidFill>
                  <a:schemeClr val="bg1"/>
                </a:solidFill>
                <a:latin typeface="Roboto" pitchFamily="2" charset="0"/>
                <a:ea typeface="Roboto" pitchFamily="2" charset="0"/>
              </a:rPr>
            </a:br>
            <a:r>
              <a:rPr lang="en-US" sz="1200" dirty="0">
                <a:solidFill>
                  <a:schemeClr val="bg1"/>
                </a:solidFill>
                <a:latin typeface="Roboto" pitchFamily="2" charset="0"/>
                <a:ea typeface="Roboto" pitchFamily="2" charset="0"/>
              </a:rPr>
              <a:t>14%</a:t>
            </a:r>
          </a:p>
        </p:txBody>
      </p:sp>
      <p:sp>
        <p:nvSpPr>
          <p:cNvPr id="32" name="TextBox 31"/>
          <p:cNvSpPr txBox="1"/>
          <p:nvPr/>
        </p:nvSpPr>
        <p:spPr>
          <a:xfrm>
            <a:off x="7627798" y="5525620"/>
            <a:ext cx="1290918" cy="830997"/>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Electronic and </a:t>
            </a:r>
            <a:r>
              <a:rPr lang="en-US" sz="1200" dirty="0" err="1">
                <a:solidFill>
                  <a:schemeClr val="bg1"/>
                </a:solidFill>
                <a:latin typeface="Roboto" pitchFamily="2" charset="0"/>
                <a:ea typeface="Roboto" pitchFamily="2" charset="0"/>
              </a:rPr>
              <a:t>Comm</a:t>
            </a:r>
            <a:r>
              <a:rPr lang="en-US" sz="1200" dirty="0">
                <a:solidFill>
                  <a:schemeClr val="bg1"/>
                </a:solidFill>
                <a:latin typeface="Roboto" pitchFamily="2" charset="0"/>
                <a:ea typeface="Roboto" pitchFamily="2" charset="0"/>
              </a:rPr>
              <a:t> Equip (19.3B)</a:t>
            </a:r>
            <a:br>
              <a:rPr lang="en-US" sz="1200" dirty="0">
                <a:solidFill>
                  <a:schemeClr val="bg1"/>
                </a:solidFill>
                <a:latin typeface="Roboto" pitchFamily="2" charset="0"/>
                <a:ea typeface="Roboto" pitchFamily="2" charset="0"/>
              </a:rPr>
            </a:br>
            <a:r>
              <a:rPr lang="en-US" sz="1200" dirty="0">
                <a:solidFill>
                  <a:schemeClr val="bg1"/>
                </a:solidFill>
                <a:latin typeface="Roboto" pitchFamily="2" charset="0"/>
                <a:ea typeface="Roboto" pitchFamily="2" charset="0"/>
              </a:rPr>
              <a:t>15%</a:t>
            </a:r>
          </a:p>
        </p:txBody>
      </p:sp>
      <p:sp>
        <p:nvSpPr>
          <p:cNvPr id="33" name="TextBox 32"/>
          <p:cNvSpPr txBox="1"/>
          <p:nvPr/>
        </p:nvSpPr>
        <p:spPr>
          <a:xfrm>
            <a:off x="10139210" y="5277044"/>
            <a:ext cx="1290918" cy="646331"/>
          </a:xfrm>
          <a:prstGeom prst="rect">
            <a:avLst/>
          </a:prstGeom>
          <a:noFill/>
        </p:spPr>
        <p:txBody>
          <a:bodyPr wrap="square" rtlCol="0">
            <a:spAutoFit/>
          </a:bodyPr>
          <a:lstStyle/>
          <a:p>
            <a:pPr algn="ctr"/>
            <a:r>
              <a:rPr lang="en-US" sz="1200" dirty="0">
                <a:solidFill>
                  <a:schemeClr val="bg1"/>
                </a:solidFill>
                <a:latin typeface="Roboto" pitchFamily="2" charset="0"/>
                <a:ea typeface="Roboto" pitchFamily="2" charset="0"/>
              </a:rPr>
              <a:t>Sustainment S&amp;E (30.1B)</a:t>
            </a:r>
            <a:br>
              <a:rPr lang="en-US" sz="1200" dirty="0">
                <a:solidFill>
                  <a:schemeClr val="bg1"/>
                </a:solidFill>
                <a:latin typeface="Roboto" pitchFamily="2" charset="0"/>
                <a:ea typeface="Roboto" pitchFamily="2" charset="0"/>
              </a:rPr>
            </a:br>
            <a:r>
              <a:rPr lang="en-US" sz="1200" dirty="0">
                <a:solidFill>
                  <a:schemeClr val="bg1"/>
                </a:solidFill>
                <a:latin typeface="Roboto" pitchFamily="2" charset="0"/>
                <a:ea typeface="Roboto" pitchFamily="2" charset="0"/>
              </a:rPr>
              <a:t>23%</a:t>
            </a:r>
          </a:p>
        </p:txBody>
      </p:sp>
      <p:sp>
        <p:nvSpPr>
          <p:cNvPr id="34" name="Freeform: Shape 33"/>
          <p:cNvSpPr/>
          <p:nvPr/>
        </p:nvSpPr>
        <p:spPr>
          <a:xfrm>
            <a:off x="7371994" y="3396253"/>
            <a:ext cx="304800" cy="107577"/>
          </a:xfrm>
          <a:custGeom>
            <a:avLst/>
            <a:gdLst>
              <a:gd name="connsiteX0" fmla="*/ 304800 w 304800"/>
              <a:gd name="connsiteY0" fmla="*/ 107577 h 107577"/>
              <a:gd name="connsiteX1" fmla="*/ 107577 w 304800"/>
              <a:gd name="connsiteY1" fmla="*/ 107577 h 107577"/>
              <a:gd name="connsiteX2" fmla="*/ 0 w 304800"/>
              <a:gd name="connsiteY2" fmla="*/ 0 h 107577"/>
            </a:gdLst>
            <a:ahLst/>
            <a:cxnLst>
              <a:cxn ang="0">
                <a:pos x="connsiteX0" y="connsiteY0"/>
              </a:cxn>
              <a:cxn ang="0">
                <a:pos x="connsiteX1" y="connsiteY1"/>
              </a:cxn>
              <a:cxn ang="0">
                <a:pos x="connsiteX2" y="connsiteY2"/>
              </a:cxn>
            </a:cxnLst>
            <a:rect l="l" t="t" r="r" b="b"/>
            <a:pathLst>
              <a:path w="304800" h="107577">
                <a:moveTo>
                  <a:pt x="304800" y="107577"/>
                </a:moveTo>
                <a:lnTo>
                  <a:pt x="107577" y="107577"/>
                </a:lnTo>
                <a:lnTo>
                  <a:pt x="0"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Shape 34"/>
          <p:cNvSpPr/>
          <p:nvPr/>
        </p:nvSpPr>
        <p:spPr>
          <a:xfrm>
            <a:off x="7876520" y="2406015"/>
            <a:ext cx="170329" cy="430305"/>
          </a:xfrm>
          <a:custGeom>
            <a:avLst/>
            <a:gdLst>
              <a:gd name="connsiteX0" fmla="*/ 170329 w 170329"/>
              <a:gd name="connsiteY0" fmla="*/ 430305 h 430305"/>
              <a:gd name="connsiteX1" fmla="*/ 170329 w 170329"/>
              <a:gd name="connsiteY1" fmla="*/ 170329 h 430305"/>
              <a:gd name="connsiteX2" fmla="*/ 0 w 170329"/>
              <a:gd name="connsiteY2" fmla="*/ 0 h 430305"/>
            </a:gdLst>
            <a:ahLst/>
            <a:cxnLst>
              <a:cxn ang="0">
                <a:pos x="connsiteX0" y="connsiteY0"/>
              </a:cxn>
              <a:cxn ang="0">
                <a:pos x="connsiteX1" y="connsiteY1"/>
              </a:cxn>
              <a:cxn ang="0">
                <a:pos x="connsiteX2" y="connsiteY2"/>
              </a:cxn>
            </a:cxnLst>
            <a:rect l="l" t="t" r="r" b="b"/>
            <a:pathLst>
              <a:path w="170329" h="430305">
                <a:moveTo>
                  <a:pt x="170329" y="430305"/>
                </a:moveTo>
                <a:lnTo>
                  <a:pt x="170329" y="170329"/>
                </a:lnTo>
                <a:lnTo>
                  <a:pt x="0"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reeform: Shape 35"/>
          <p:cNvSpPr/>
          <p:nvPr/>
        </p:nvSpPr>
        <p:spPr>
          <a:xfrm>
            <a:off x="8263304" y="2186251"/>
            <a:ext cx="116541" cy="448235"/>
          </a:xfrm>
          <a:custGeom>
            <a:avLst/>
            <a:gdLst>
              <a:gd name="connsiteX0" fmla="*/ 0 w 116541"/>
              <a:gd name="connsiteY0" fmla="*/ 448235 h 448235"/>
              <a:gd name="connsiteX1" fmla="*/ 0 w 116541"/>
              <a:gd name="connsiteY1" fmla="*/ 116541 h 448235"/>
              <a:gd name="connsiteX2" fmla="*/ 116541 w 116541"/>
              <a:gd name="connsiteY2" fmla="*/ 0 h 448235"/>
            </a:gdLst>
            <a:ahLst/>
            <a:cxnLst>
              <a:cxn ang="0">
                <a:pos x="connsiteX0" y="connsiteY0"/>
              </a:cxn>
              <a:cxn ang="0">
                <a:pos x="connsiteX1" y="connsiteY1"/>
              </a:cxn>
              <a:cxn ang="0">
                <a:pos x="connsiteX2" y="connsiteY2"/>
              </a:cxn>
            </a:cxnLst>
            <a:rect l="l" t="t" r="r" b="b"/>
            <a:pathLst>
              <a:path w="116541" h="448235">
                <a:moveTo>
                  <a:pt x="0" y="448235"/>
                </a:moveTo>
                <a:lnTo>
                  <a:pt x="0" y="116541"/>
                </a:lnTo>
                <a:lnTo>
                  <a:pt x="116541"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Shape 36"/>
          <p:cNvSpPr/>
          <p:nvPr/>
        </p:nvSpPr>
        <p:spPr>
          <a:xfrm>
            <a:off x="10098170" y="2150521"/>
            <a:ext cx="152400" cy="510988"/>
          </a:xfrm>
          <a:custGeom>
            <a:avLst/>
            <a:gdLst>
              <a:gd name="connsiteX0" fmla="*/ 0 w 152400"/>
              <a:gd name="connsiteY0" fmla="*/ 510988 h 510988"/>
              <a:gd name="connsiteX1" fmla="*/ 0 w 152400"/>
              <a:gd name="connsiteY1" fmla="*/ 152400 h 510988"/>
              <a:gd name="connsiteX2" fmla="*/ 152400 w 152400"/>
              <a:gd name="connsiteY2" fmla="*/ 0 h 510988"/>
            </a:gdLst>
            <a:ahLst/>
            <a:cxnLst>
              <a:cxn ang="0">
                <a:pos x="connsiteX0" y="connsiteY0"/>
              </a:cxn>
              <a:cxn ang="0">
                <a:pos x="connsiteX1" y="connsiteY1"/>
              </a:cxn>
              <a:cxn ang="0">
                <a:pos x="connsiteX2" y="connsiteY2"/>
              </a:cxn>
            </a:cxnLst>
            <a:rect l="l" t="t" r="r" b="b"/>
            <a:pathLst>
              <a:path w="152400" h="510988">
                <a:moveTo>
                  <a:pt x="0" y="510988"/>
                </a:moveTo>
                <a:lnTo>
                  <a:pt x="0" y="152400"/>
                </a:lnTo>
                <a:lnTo>
                  <a:pt x="152400" y="0"/>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Shape 37"/>
          <p:cNvSpPr/>
          <p:nvPr/>
        </p:nvSpPr>
        <p:spPr>
          <a:xfrm>
            <a:off x="10192299" y="5068356"/>
            <a:ext cx="116542" cy="340659"/>
          </a:xfrm>
          <a:custGeom>
            <a:avLst/>
            <a:gdLst>
              <a:gd name="connsiteX0" fmla="*/ 0 w 116542"/>
              <a:gd name="connsiteY0" fmla="*/ 0 h 340659"/>
              <a:gd name="connsiteX1" fmla="*/ 0 w 116542"/>
              <a:gd name="connsiteY1" fmla="*/ 224117 h 340659"/>
              <a:gd name="connsiteX2" fmla="*/ 116542 w 116542"/>
              <a:gd name="connsiteY2" fmla="*/ 340659 h 340659"/>
            </a:gdLst>
            <a:ahLst/>
            <a:cxnLst>
              <a:cxn ang="0">
                <a:pos x="connsiteX0" y="connsiteY0"/>
              </a:cxn>
              <a:cxn ang="0">
                <a:pos x="connsiteX1" y="connsiteY1"/>
              </a:cxn>
              <a:cxn ang="0">
                <a:pos x="connsiteX2" y="connsiteY2"/>
              </a:cxn>
            </a:cxnLst>
            <a:rect l="l" t="t" r="r" b="b"/>
            <a:pathLst>
              <a:path w="116542" h="340659">
                <a:moveTo>
                  <a:pt x="0" y="0"/>
                </a:moveTo>
                <a:lnTo>
                  <a:pt x="0" y="224117"/>
                </a:lnTo>
                <a:lnTo>
                  <a:pt x="116542" y="340659"/>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Shape 38"/>
          <p:cNvSpPr/>
          <p:nvPr/>
        </p:nvSpPr>
        <p:spPr>
          <a:xfrm>
            <a:off x="7407853" y="4428404"/>
            <a:ext cx="268941" cy="116541"/>
          </a:xfrm>
          <a:custGeom>
            <a:avLst/>
            <a:gdLst>
              <a:gd name="connsiteX0" fmla="*/ 268941 w 268941"/>
              <a:gd name="connsiteY0" fmla="*/ 0 h 116541"/>
              <a:gd name="connsiteX1" fmla="*/ 116541 w 268941"/>
              <a:gd name="connsiteY1" fmla="*/ 0 h 116541"/>
              <a:gd name="connsiteX2" fmla="*/ 0 w 268941"/>
              <a:gd name="connsiteY2" fmla="*/ 116541 h 116541"/>
            </a:gdLst>
            <a:ahLst/>
            <a:cxnLst>
              <a:cxn ang="0">
                <a:pos x="connsiteX0" y="connsiteY0"/>
              </a:cxn>
              <a:cxn ang="0">
                <a:pos x="connsiteX1" y="connsiteY1"/>
              </a:cxn>
              <a:cxn ang="0">
                <a:pos x="connsiteX2" y="connsiteY2"/>
              </a:cxn>
            </a:cxnLst>
            <a:rect l="l" t="t" r="r" b="b"/>
            <a:pathLst>
              <a:path w="268941" h="116541">
                <a:moveTo>
                  <a:pt x="268941" y="0"/>
                </a:moveTo>
                <a:lnTo>
                  <a:pt x="116541" y="0"/>
                </a:lnTo>
                <a:lnTo>
                  <a:pt x="0" y="116541"/>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Shape 39"/>
          <p:cNvSpPr/>
          <p:nvPr/>
        </p:nvSpPr>
        <p:spPr>
          <a:xfrm>
            <a:off x="8406739" y="5326891"/>
            <a:ext cx="125505" cy="242047"/>
          </a:xfrm>
          <a:custGeom>
            <a:avLst/>
            <a:gdLst>
              <a:gd name="connsiteX0" fmla="*/ 125505 w 125505"/>
              <a:gd name="connsiteY0" fmla="*/ 0 h 242047"/>
              <a:gd name="connsiteX1" fmla="*/ 0 w 125505"/>
              <a:gd name="connsiteY1" fmla="*/ 125505 h 242047"/>
              <a:gd name="connsiteX2" fmla="*/ 0 w 125505"/>
              <a:gd name="connsiteY2" fmla="*/ 242047 h 242047"/>
            </a:gdLst>
            <a:ahLst/>
            <a:cxnLst>
              <a:cxn ang="0">
                <a:pos x="connsiteX0" y="connsiteY0"/>
              </a:cxn>
              <a:cxn ang="0">
                <a:pos x="connsiteX1" y="connsiteY1"/>
              </a:cxn>
              <a:cxn ang="0">
                <a:pos x="connsiteX2" y="connsiteY2"/>
              </a:cxn>
            </a:cxnLst>
            <a:rect l="l" t="t" r="r" b="b"/>
            <a:pathLst>
              <a:path w="125505" h="242047">
                <a:moveTo>
                  <a:pt x="125505" y="0"/>
                </a:moveTo>
                <a:lnTo>
                  <a:pt x="0" y="125505"/>
                </a:lnTo>
                <a:lnTo>
                  <a:pt x="0" y="242047"/>
                </a:lnTo>
              </a:path>
            </a:pathLst>
          </a:cu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243202" y="6417093"/>
            <a:ext cx="5489091" cy="2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defPPr>
              <a:defRPr lang="en-US"/>
            </a:defPPr>
            <a:lvl1pPr defTabSz="1019175">
              <a:lnSpc>
                <a:spcPct val="100000"/>
              </a:lnSpc>
              <a:spcBef>
                <a:spcPct val="50000"/>
              </a:spcBef>
              <a:buClrTx/>
              <a:buFontTx/>
              <a:buNone/>
              <a:defRPr sz="800">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dirty="0">
                <a:solidFill>
                  <a:schemeClr val="bg1"/>
                </a:solidFill>
              </a:rPr>
              <a:t>Source: Data from Business Intelligence Tool; all services contracts with DoD as contracting department, 13 Feb. 16.</a:t>
            </a:r>
          </a:p>
        </p:txBody>
      </p:sp>
      <p:sp>
        <p:nvSpPr>
          <p:cNvPr id="42" name="TextBox 41"/>
          <p:cNvSpPr txBox="1"/>
          <p:nvPr/>
        </p:nvSpPr>
        <p:spPr>
          <a:xfrm>
            <a:off x="9141044" y="6417093"/>
            <a:ext cx="1972103" cy="2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defPPr>
              <a:defRPr lang="en-US"/>
            </a:defPPr>
            <a:lvl1pPr defTabSz="1019175">
              <a:lnSpc>
                <a:spcPct val="100000"/>
              </a:lnSpc>
              <a:spcBef>
                <a:spcPct val="50000"/>
              </a:spcBef>
              <a:buClrTx/>
              <a:buFontTx/>
              <a:buNone/>
              <a:defRPr sz="800">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r"/>
            <a:r>
              <a:rPr lang="en-US" dirty="0">
                <a:solidFill>
                  <a:schemeClr val="bg1"/>
                </a:solidFill>
              </a:rPr>
              <a:t>Numbers may not add due to rounding.</a:t>
            </a:r>
          </a:p>
        </p:txBody>
      </p:sp>
      <p:graphicFrame>
        <p:nvGraphicFramePr>
          <p:cNvPr id="43" name="Chart 42"/>
          <p:cNvGraphicFramePr/>
          <p:nvPr>
            <p:extLst>
              <p:ext uri="{D42A27DB-BD31-4B8C-83A1-F6EECF244321}">
                <p14:modId xmlns:p14="http://schemas.microsoft.com/office/powerpoint/2010/main" val="652031398"/>
              </p:ext>
            </p:extLst>
          </p:nvPr>
        </p:nvGraphicFramePr>
        <p:xfrm>
          <a:off x="4800733" y="919452"/>
          <a:ext cx="2629532" cy="1714743"/>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8445639" y="1101580"/>
            <a:ext cx="3104210" cy="307777"/>
          </a:xfrm>
          <a:prstGeom prst="rect">
            <a:avLst/>
          </a:prstGeom>
          <a:noFill/>
        </p:spPr>
        <p:txBody>
          <a:bodyPr wrap="square" rtlCol="0">
            <a:spAutoFit/>
          </a:bodyPr>
          <a:lstStyle/>
          <a:p>
            <a:r>
              <a:rPr lang="en-US" sz="1400" dirty="0">
                <a:latin typeface="Roboto Light" pitchFamily="2" charset="0"/>
                <a:ea typeface="Roboto Light" pitchFamily="2" charset="0"/>
              </a:rPr>
              <a:t>SALARIES &amp; EXPENSES ($129.5B)</a:t>
            </a:r>
          </a:p>
        </p:txBody>
      </p:sp>
      <p:sp>
        <p:nvSpPr>
          <p:cNvPr id="45" name="TextBox 44"/>
          <p:cNvSpPr txBox="1"/>
          <p:nvPr/>
        </p:nvSpPr>
        <p:spPr>
          <a:xfrm>
            <a:off x="1938568" y="1101580"/>
            <a:ext cx="2068974" cy="307777"/>
          </a:xfrm>
          <a:prstGeom prst="rect">
            <a:avLst/>
          </a:prstGeom>
          <a:noFill/>
        </p:spPr>
        <p:txBody>
          <a:bodyPr wrap="square" rtlCol="0">
            <a:spAutoFit/>
          </a:bodyPr>
          <a:lstStyle/>
          <a:p>
            <a:pPr algn="ctr"/>
            <a:r>
              <a:rPr lang="en-US" sz="1400" dirty="0">
                <a:solidFill>
                  <a:schemeClr val="accent3"/>
                </a:solidFill>
                <a:latin typeface="Roboto Light" pitchFamily="2" charset="0"/>
                <a:ea typeface="Roboto Light" pitchFamily="2" charset="0"/>
              </a:rPr>
              <a:t>SERVICES  ($143.7B)</a:t>
            </a:r>
          </a:p>
        </p:txBody>
      </p:sp>
      <p:cxnSp>
        <p:nvCxnSpPr>
          <p:cNvPr id="47" name="Straight Connector 46"/>
          <p:cNvCxnSpPr/>
          <p:nvPr/>
        </p:nvCxnSpPr>
        <p:spPr>
          <a:xfrm>
            <a:off x="3863070" y="1240079"/>
            <a:ext cx="1648303" cy="0"/>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786324" y="1240079"/>
            <a:ext cx="1648303" cy="0"/>
          </a:xfrm>
          <a:prstGeom prst="line">
            <a:avLst/>
          </a:prstGeom>
          <a:ln w="1905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03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16"/>
          <p:cNvSpPr>
            <a:spLocks noGrp="1" noChangeArrowheads="1"/>
          </p:cNvSpPr>
          <p:nvPr>
            <p:ph type="title"/>
          </p:nvPr>
        </p:nvSpPr>
        <p:spPr>
          <a:xfrm>
            <a:off x="395596" y="-8613"/>
            <a:ext cx="11418887" cy="960252"/>
          </a:xfrm>
        </p:spPr>
        <p:txBody>
          <a:bodyPr/>
          <a:lstStyle/>
          <a:p>
            <a:pPr eaLnBrk="1" hangingPunct="1"/>
            <a:r>
              <a:rPr lang="en-US" altLang="en-US" dirty="0"/>
              <a:t>DoD FACILITIES: CONUS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625" y="1342062"/>
            <a:ext cx="7410450" cy="4789761"/>
          </a:xfrm>
          <a:prstGeom prst="rect">
            <a:avLst/>
          </a:prstGeom>
        </p:spPr>
      </p:pic>
      <p:sp>
        <p:nvSpPr>
          <p:cNvPr id="5" name="Oval 4"/>
          <p:cNvSpPr/>
          <p:nvPr/>
        </p:nvSpPr>
        <p:spPr>
          <a:xfrm>
            <a:off x="9474994" y="182403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9391647" y="1960589"/>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9074944" y="196691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708232" y="240506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9024937" y="233791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9032081" y="2387917"/>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9489282" y="2387917"/>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9374981" y="238791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9346404" y="235505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9170194" y="235505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9227346" y="251460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9203531" y="247126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9427369" y="228337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9401174" y="226420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9344023" y="223349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8870157" y="267652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8874920" y="285750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8928499" y="285749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924924" y="290750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798121" y="290750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8743645" y="2926557"/>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8698102" y="294560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8575317" y="297656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531714" y="296941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324853" y="284321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374859" y="266247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9310684" y="210757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9377358" y="222146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9448798" y="238339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9272586" y="2468769"/>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9129713" y="234041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8743644" y="218861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614760" y="308610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724298" y="314232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693637" y="318280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793650" y="331048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818947" y="335808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868953" y="338816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8982074" y="351971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930879" y="348054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902900" y="347637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8782633" y="347498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677258" y="329167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8245767" y="343165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8162929" y="289871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8007338" y="302656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7972674" y="306943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797601" y="296941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7872661" y="321706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7859761" y="263273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7798990" y="273367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7644702" y="282654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579350" y="305038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529343" y="321706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420652" y="344117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480786" y="351971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755663" y="350808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7703671" y="360095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868788" y="359404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7225632" y="298608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7198691" y="328043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922236" y="332329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922236" y="325807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141069" y="275086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973785" y="275841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802650" y="258272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512137" y="213860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6466310" y="248341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6409160" y="243757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6178493" y="296941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6430076" y="350657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740292" y="315278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5854303" y="187594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5928429" y="216193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028442" y="3298577"/>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865824" y="311467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9070181" y="268366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9046969" y="275853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9105311" y="275841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9075979" y="296276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8918959" y="311109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8990397" y="2691689"/>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9023757" y="281185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9061870" y="285424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9104733" y="284321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8938645" y="290489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8933389" y="315450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8664012" y="3120176"/>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8649582" y="3177755"/>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8821623" y="349529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8801836" y="352300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8742586" y="356561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8824311" y="3550946"/>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8895757" y="354102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7805574" y="267419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7469057" y="310277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7592471" y="3255178"/>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7930857" y="319803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7163501" y="294322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902467" y="312658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078480" y="323280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878422" y="2057565"/>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5354240" y="192405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150082" y="263930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5966681" y="2750865"/>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4930643" y="311629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9020174" y="382445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8481707" y="387445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7972673" y="391986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7365857" y="396987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8631727" y="419311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8547624" y="436031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8424865" y="453246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8388840" y="447863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8447611" y="476021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8074764" y="422509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7922666" y="429312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7897224" y="432174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7955372" y="437861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8072686" y="475418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7676176" y="437278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7653409" y="465174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8582011" y="514634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8598827" y="5203157"/>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8666315" y="515094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8817884" y="563416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7676291" y="492843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7726182" y="494751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7776073" y="494751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7843746" y="494751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7378185" y="496460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336954" y="496429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7303873" y="497844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7113494" y="514993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7181087" y="515361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286947" y="469404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099485" y="468987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9079706" y="382445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910644" y="3718945"/>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8871342" y="384648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801842" y="384648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579921" y="413689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741387" y="423690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8706480" y="429772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8664011" y="433912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8493548" y="428911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8485703" y="434555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8556944" y="443906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8381694" y="4667709"/>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8264633" y="4778136"/>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8140489" y="453907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8004451" y="4558678"/>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8233230" y="429165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92475" y="407190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505959" y="423996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729120" y="440777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7576163" y="444597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7592471" y="465474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7839206" y="474624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681733" y="584769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7303873" y="434949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7322278" y="4629098"/>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7295723" y="4928438"/>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7795809" y="491429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7839114" y="492485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7891310" y="496234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7954235" y="497077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8447951" y="528937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4181645" y="1974057"/>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439715" y="182400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2891525" y="170015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2941531" y="162757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2687349" y="207046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2800567" y="265677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3417463" y="276485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2976058" y="1552605"/>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3026064" y="158947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3001061" y="165970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2972576" y="171301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3417463" y="176557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2401870" y="314620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4112500" y="196305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3806011" y="328043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3872396" y="326707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3937176" y="325279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3922402" y="3144045"/>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2405154" y="328664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2457585" y="326469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2519940" y="326469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2557971" y="332329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2455160" y="312897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2583717" y="315589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2682486" y="345809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2709878" y="408688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2788548" y="408688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2989877" y="435776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3066221" y="447840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3109082" y="455867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3168408" y="452908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3164674" y="447840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3275114" y="4568547"/>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3247753" y="432067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3203580" y="448906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3539728" y="462909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4060073" y="475108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3754443" y="442862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2913344" y="427066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3699777" y="444230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4006783" y="470767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4129136" y="487484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4822173" y="346559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4879185" y="361893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4840284" y="368693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4772166" y="369405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4887432" y="384026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4756496" y="3466776"/>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4789131" y="361893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5069617" y="4371289"/>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4503094" y="4186896"/>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4752711" y="4667709"/>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4590179" y="478988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4700931" y="490654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6467467" y="461770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6203925" y="480698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6138552" y="482814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6222358" y="487814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6299277" y="530716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6016687" y="5634037"/>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978435" y="568404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6005027" y="573405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813107" y="417508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6212288" y="409737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6245568" y="436031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245568" y="3481660"/>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185372" y="366836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249068" y="3550946"/>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059376" y="3685058"/>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6014335" y="388468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5880317" y="419307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5704236" y="4038819"/>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5699620" y="435776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5828415" y="439597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5838111" y="4567695"/>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5442486" y="4522398"/>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5794531" y="492815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6241825" y="502078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6015652" y="5254302"/>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547196" y="526070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5716295" y="533938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5744524" y="529237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5811346" y="5266486"/>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5798233" y="5335139"/>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5752912" y="539590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5862394" y="534861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3539728" y="5495917"/>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3620498" y="543650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6520050" y="412604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6859450" y="4458665"/>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6741631" y="4349871"/>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6648777" y="4706098"/>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6727823" y="4986813"/>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6884351" y="3885585"/>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6480082" y="3530554"/>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6932922" y="3608098"/>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6536106" y="3117201"/>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7093069" y="361653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483653" y="3588106"/>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2419927" y="5775672"/>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2662829" y="553651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2725348" y="5508593"/>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2682486" y="5326966"/>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2732200" y="5206580"/>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2784691" y="5239367"/>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2680076" y="5482556"/>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092979" y="2750865"/>
            <a:ext cx="1639333" cy="1754326"/>
          </a:xfrm>
          <a:prstGeom prst="rect">
            <a:avLst/>
          </a:prstGeom>
          <a:noFill/>
        </p:spPr>
        <p:txBody>
          <a:bodyPr wrap="square" rtlCol="0">
            <a:spAutoFit/>
          </a:bodyPr>
          <a:lstStyle/>
          <a:p>
            <a:pPr>
              <a:spcBef>
                <a:spcPts val="600"/>
              </a:spcBef>
            </a:pPr>
            <a:r>
              <a:rPr lang="en-US" sz="1400" dirty="0">
                <a:solidFill>
                  <a:schemeClr val="bg1"/>
                </a:solidFill>
                <a:latin typeface="Roboto" pitchFamily="2" charset="0"/>
                <a:ea typeface="Roboto" pitchFamily="2" charset="0"/>
              </a:rPr>
              <a:t>Major U.S. Military Installations</a:t>
            </a:r>
          </a:p>
          <a:p>
            <a:pPr>
              <a:spcBef>
                <a:spcPts val="600"/>
              </a:spcBef>
            </a:pPr>
            <a:r>
              <a:rPr lang="en-US" sz="1400" dirty="0">
                <a:solidFill>
                  <a:schemeClr val="bg1"/>
                </a:solidFill>
                <a:latin typeface="Roboto" pitchFamily="2" charset="0"/>
                <a:ea typeface="Roboto" pitchFamily="2" charset="0"/>
              </a:rPr>
              <a:t>Minor U.S. Military Installations</a:t>
            </a:r>
          </a:p>
          <a:p>
            <a:pPr>
              <a:spcBef>
                <a:spcPts val="600"/>
              </a:spcBef>
            </a:pPr>
            <a:r>
              <a:rPr lang="en-US" sz="1000" i="1" dirty="0">
                <a:solidFill>
                  <a:schemeClr val="bg1"/>
                </a:solidFill>
                <a:latin typeface="Roboto Light" pitchFamily="2" charset="0"/>
                <a:ea typeface="Roboto Light" pitchFamily="2" charset="0"/>
              </a:rPr>
              <a:t>Publicly Known</a:t>
            </a:r>
          </a:p>
        </p:txBody>
      </p:sp>
      <p:sp>
        <p:nvSpPr>
          <p:cNvPr id="286" name="Oval 285"/>
          <p:cNvSpPr/>
          <p:nvPr/>
        </p:nvSpPr>
        <p:spPr>
          <a:xfrm>
            <a:off x="10010466" y="2826544"/>
            <a:ext cx="100013" cy="10001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10007469" y="3563859"/>
            <a:ext cx="100013" cy="10001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85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7"/>
          <p:cNvSpPr>
            <a:spLocks noGrp="1" noChangeArrowheads="1"/>
          </p:cNvSpPr>
          <p:nvPr>
            <p:ph type="title"/>
          </p:nvPr>
        </p:nvSpPr>
        <p:spPr>
          <a:xfrm>
            <a:off x="389568" y="0"/>
            <a:ext cx="11418887" cy="952976"/>
          </a:xfrm>
        </p:spPr>
        <p:txBody>
          <a:bodyPr/>
          <a:lstStyle/>
          <a:p>
            <a:pPr eaLnBrk="1" hangingPunct="1"/>
            <a:r>
              <a:rPr lang="en-US" altLang="en-US" dirty="0"/>
              <a:t>TOP 10 DEFENSE CONTRACTORS (AWARDS $B)</a:t>
            </a:r>
          </a:p>
        </p:txBody>
      </p:sp>
      <p:sp>
        <p:nvSpPr>
          <p:cNvPr id="65539" name="Text Box 3"/>
          <p:cNvSpPr txBox="1">
            <a:spLocks noChangeArrowheads="1"/>
          </p:cNvSpPr>
          <p:nvPr/>
        </p:nvSpPr>
        <p:spPr bwMode="auto">
          <a:xfrm>
            <a:off x="8743131" y="5689564"/>
            <a:ext cx="3171597" cy="30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50000"/>
              </a:spcBef>
              <a:buClrTx/>
              <a:buFontTx/>
              <a:buNone/>
            </a:pPr>
            <a:r>
              <a:rPr lang="en-US" altLang="en-US" sz="1400" dirty="0">
                <a:solidFill>
                  <a:schemeClr val="tx1"/>
                </a:solidFill>
                <a:latin typeface="Roboto" pitchFamily="2" charset="0"/>
                <a:ea typeface="Roboto" pitchFamily="2" charset="0"/>
              </a:rPr>
              <a:t>Number of Active Contracts: +216.3B</a:t>
            </a:r>
          </a:p>
        </p:txBody>
      </p:sp>
      <p:sp>
        <p:nvSpPr>
          <p:cNvPr id="65543" name="Rectangle 737"/>
          <p:cNvSpPr>
            <a:spLocks noChangeArrowheads="1"/>
          </p:cNvSpPr>
          <p:nvPr/>
        </p:nvSpPr>
        <p:spPr bwMode="auto">
          <a:xfrm>
            <a:off x="5608544" y="5751419"/>
            <a:ext cx="56106"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eaLnBrk="1" hangingPunct="1">
              <a:lnSpc>
                <a:spcPct val="100000"/>
              </a:lnSpc>
              <a:spcBef>
                <a:spcPct val="0"/>
              </a:spcBef>
              <a:buClrTx/>
              <a:buFontTx/>
              <a:buNone/>
            </a:pPr>
            <a:r>
              <a:rPr lang="en-US" altLang="en-US" sz="1588">
                <a:solidFill>
                  <a:srgbClr val="000000"/>
                </a:solidFill>
              </a:rPr>
              <a:t> </a:t>
            </a:r>
            <a:endParaRPr lang="en-US" altLang="en-US" sz="1588">
              <a:solidFill>
                <a:schemeClr val="tx1"/>
              </a:solidFill>
            </a:endParaRPr>
          </a:p>
        </p:txBody>
      </p:sp>
      <p:sp>
        <p:nvSpPr>
          <p:cNvPr id="65546" name="Rectangle 773"/>
          <p:cNvSpPr>
            <a:spLocks noChangeArrowheads="1"/>
          </p:cNvSpPr>
          <p:nvPr/>
        </p:nvSpPr>
        <p:spPr bwMode="auto">
          <a:xfrm>
            <a:off x="2350434" y="6014757"/>
            <a:ext cx="51296"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eaLnBrk="1" hangingPunct="1">
              <a:lnSpc>
                <a:spcPct val="100000"/>
              </a:lnSpc>
              <a:spcBef>
                <a:spcPct val="0"/>
              </a:spcBef>
              <a:buClrTx/>
              <a:buFontTx/>
              <a:buNone/>
            </a:pPr>
            <a:r>
              <a:rPr lang="en-US" altLang="en-US" sz="1588">
                <a:solidFill>
                  <a:srgbClr val="000000"/>
                </a:solidFill>
                <a:latin typeface="Times New Roman" panose="02020603050405020304" pitchFamily="18" charset="0"/>
              </a:rPr>
              <a:t> </a:t>
            </a:r>
            <a:endParaRPr lang="en-US" altLang="en-US" sz="1588">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192385563"/>
              </p:ext>
            </p:extLst>
          </p:nvPr>
        </p:nvGraphicFramePr>
        <p:xfrm>
          <a:off x="389568" y="1416293"/>
          <a:ext cx="11418888" cy="4167942"/>
        </p:xfrm>
        <a:graphic>
          <a:graphicData uri="http://schemas.openxmlformats.org/drawingml/2006/table">
            <a:tbl>
              <a:tblPr firstRow="1" bandRow="1">
                <a:tableStyleId>{D27102A9-8310-4765-A935-A1911B00CA55}</a:tableStyleId>
              </a:tblPr>
              <a:tblGrid>
                <a:gridCol w="1603134">
                  <a:extLst>
                    <a:ext uri="{9D8B030D-6E8A-4147-A177-3AD203B41FA5}">
                      <a16:colId xmlns:a16="http://schemas.microsoft.com/office/drawing/2014/main" val="20000"/>
                    </a:ext>
                  </a:extLst>
                </a:gridCol>
                <a:gridCol w="5036763">
                  <a:extLst>
                    <a:ext uri="{9D8B030D-6E8A-4147-A177-3AD203B41FA5}">
                      <a16:colId xmlns:a16="http://schemas.microsoft.com/office/drawing/2014/main" val="20001"/>
                    </a:ext>
                  </a:extLst>
                </a:gridCol>
                <a:gridCol w="1592997">
                  <a:extLst>
                    <a:ext uri="{9D8B030D-6E8A-4147-A177-3AD203B41FA5}">
                      <a16:colId xmlns:a16="http://schemas.microsoft.com/office/drawing/2014/main" val="20002"/>
                    </a:ext>
                  </a:extLst>
                </a:gridCol>
                <a:gridCol w="1592997">
                  <a:extLst>
                    <a:ext uri="{9D8B030D-6E8A-4147-A177-3AD203B41FA5}">
                      <a16:colId xmlns:a16="http://schemas.microsoft.com/office/drawing/2014/main" val="20003"/>
                    </a:ext>
                  </a:extLst>
                </a:gridCol>
                <a:gridCol w="1592997">
                  <a:extLst>
                    <a:ext uri="{9D8B030D-6E8A-4147-A177-3AD203B41FA5}">
                      <a16:colId xmlns:a16="http://schemas.microsoft.com/office/drawing/2014/main" val="20004"/>
                    </a:ext>
                  </a:extLst>
                </a:gridCol>
              </a:tblGrid>
              <a:tr h="564814">
                <a:tc>
                  <a:txBody>
                    <a:bodyPr/>
                    <a:lstStyle/>
                    <a:p>
                      <a:pPr algn="ctr"/>
                      <a:r>
                        <a:rPr lang="en-US" sz="1600" b="0" dirty="0">
                          <a:latin typeface="Roboto" pitchFamily="2" charset="0"/>
                          <a:ea typeface="Roboto" pitchFamily="2" charset="0"/>
                        </a:rPr>
                        <a:t>RANK </a:t>
                      </a:r>
                      <a:br>
                        <a:rPr lang="en-US" sz="1600" b="0" dirty="0">
                          <a:latin typeface="Roboto" pitchFamily="2" charset="0"/>
                          <a:ea typeface="Roboto" pitchFamily="2" charset="0"/>
                        </a:rPr>
                      </a:br>
                      <a:r>
                        <a:rPr lang="en-US" sz="1600" b="0" dirty="0">
                          <a:latin typeface="Roboto" pitchFamily="2" charset="0"/>
                          <a:ea typeface="Roboto" pitchFamily="2" charset="0"/>
                        </a:rPr>
                        <a:t>2016</a:t>
                      </a:r>
                    </a:p>
                  </a:txBody>
                  <a:tcPr marL="80677" marR="80677" marT="40344" marB="40344"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dirty="0">
                          <a:latin typeface="Roboto" pitchFamily="2" charset="0"/>
                          <a:ea typeface="Roboto" pitchFamily="2" charset="0"/>
                        </a:rPr>
                        <a:t>TOP 10 COMPANIES</a:t>
                      </a:r>
                    </a:p>
                  </a:txBody>
                  <a:tcPr marL="80677" marR="80677" marT="40344" marB="40344"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latin typeface="Roboto" pitchFamily="2" charset="0"/>
                          <a:ea typeface="Roboto" pitchFamily="2" charset="0"/>
                        </a:rPr>
                        <a:t>2014</a:t>
                      </a:r>
                    </a:p>
                  </a:txBody>
                  <a:tcPr marL="80677" marR="80677" marT="40344" marB="40344"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latin typeface="Roboto" pitchFamily="2" charset="0"/>
                          <a:ea typeface="Roboto" pitchFamily="2" charset="0"/>
                        </a:rPr>
                        <a:t>2015</a:t>
                      </a:r>
                    </a:p>
                  </a:txBody>
                  <a:tcPr marL="80677" marR="80677" marT="40344" marB="40344"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latin typeface="Roboto" pitchFamily="2" charset="0"/>
                          <a:ea typeface="Roboto" pitchFamily="2" charset="0"/>
                        </a:rPr>
                        <a:t>2016</a:t>
                      </a:r>
                    </a:p>
                  </a:txBody>
                  <a:tcPr marL="80677" marR="80677" marT="40344" marB="40344"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7234">
                <a:tc>
                  <a:txBody>
                    <a:bodyPr/>
                    <a:lstStyle/>
                    <a:p>
                      <a:pPr algn="ctr" rtl="0" fontAlgn="ctr"/>
                      <a:r>
                        <a:rPr lang="en-US" sz="1200" u="none" strike="noStrike" dirty="0">
                          <a:effectLst/>
                          <a:latin typeface="Roboto Light" pitchFamily="2" charset="0"/>
                          <a:ea typeface="Roboto Light" pitchFamily="2" charset="0"/>
                        </a:rPr>
                        <a:t>1</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l" rtl="0" fontAlgn="ctr"/>
                      <a:r>
                        <a:rPr lang="en-US" sz="1200" u="none" strike="noStrike">
                          <a:effectLst/>
                          <a:latin typeface="Roboto Light" pitchFamily="2" charset="0"/>
                          <a:ea typeface="Roboto Light" pitchFamily="2" charset="0"/>
                        </a:rPr>
                        <a:t>Lockheed Martin Corporation</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rtl="0" fontAlgn="ctr"/>
                      <a:r>
                        <a:rPr lang="en-US" sz="1200" u="none" strike="noStrike">
                          <a:effectLst/>
                          <a:latin typeface="Roboto Light" pitchFamily="2" charset="0"/>
                          <a:ea typeface="Roboto Light" pitchFamily="2" charset="0"/>
                        </a:rPr>
                        <a:t>25.0</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rtl="0" fontAlgn="ctr"/>
                      <a:r>
                        <a:rPr lang="en-US" sz="1200" u="none" strike="noStrike">
                          <a:effectLst/>
                          <a:latin typeface="Roboto Light" pitchFamily="2" charset="0"/>
                          <a:ea typeface="Roboto Light" pitchFamily="2" charset="0"/>
                        </a:rPr>
                        <a:t>29.2</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rtl="0" fontAlgn="ctr"/>
                      <a:r>
                        <a:rPr lang="en-US" sz="1200" u="none" strike="noStrike" dirty="0">
                          <a:effectLst/>
                          <a:latin typeface="Roboto Light" pitchFamily="2" charset="0"/>
                          <a:ea typeface="Roboto Light" pitchFamily="2" charset="0"/>
                        </a:rPr>
                        <a:t>27.6</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27234">
                <a:tc>
                  <a:txBody>
                    <a:bodyPr/>
                    <a:lstStyle/>
                    <a:p>
                      <a:pPr algn="ctr" rtl="0" fontAlgn="ctr"/>
                      <a:r>
                        <a:rPr lang="en-US" sz="1200" u="none" strike="noStrike">
                          <a:effectLst/>
                          <a:latin typeface="Roboto Light" pitchFamily="2" charset="0"/>
                          <a:ea typeface="Roboto Light" pitchFamily="2" charset="0"/>
                        </a:rPr>
                        <a:t>2</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l" rtl="0" fontAlgn="ctr"/>
                      <a:r>
                        <a:rPr lang="en-US" sz="1200" u="none" strike="noStrike" dirty="0">
                          <a:effectLst/>
                          <a:latin typeface="Roboto Light" pitchFamily="2" charset="0"/>
                          <a:ea typeface="Roboto Light" pitchFamily="2" charset="0"/>
                        </a:rPr>
                        <a:t>The Boeing Company</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16.8</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13.9</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18.0</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02"/>
                  </a:ext>
                </a:extLst>
              </a:tr>
              <a:tr h="327234">
                <a:tc>
                  <a:txBody>
                    <a:bodyPr/>
                    <a:lstStyle/>
                    <a:p>
                      <a:pPr algn="ctr" rtl="0" fontAlgn="ctr"/>
                      <a:r>
                        <a:rPr lang="en-US" sz="1200" u="none" strike="noStrike">
                          <a:effectLst/>
                          <a:latin typeface="Roboto Light" pitchFamily="2" charset="0"/>
                          <a:ea typeface="Roboto Light" pitchFamily="2" charset="0"/>
                        </a:rPr>
                        <a:t>3</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l" rtl="0" fontAlgn="ctr"/>
                      <a:r>
                        <a:rPr lang="en-US" sz="1200" u="none" strike="noStrike" dirty="0">
                          <a:effectLst/>
                          <a:latin typeface="Roboto Light" pitchFamily="2" charset="0"/>
                          <a:ea typeface="Roboto Light" pitchFamily="2" charset="0"/>
                        </a:rPr>
                        <a:t>General Dynamics Corporation</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13.7</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11.5</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10.4</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03"/>
                  </a:ext>
                </a:extLst>
              </a:tr>
              <a:tr h="327234">
                <a:tc>
                  <a:txBody>
                    <a:bodyPr/>
                    <a:lstStyle/>
                    <a:p>
                      <a:pPr algn="ctr" rtl="0" fontAlgn="ctr"/>
                      <a:r>
                        <a:rPr lang="en-US" sz="1200" u="none" strike="noStrike">
                          <a:effectLst/>
                          <a:latin typeface="Roboto Light" pitchFamily="2" charset="0"/>
                          <a:ea typeface="Roboto Light" pitchFamily="2" charset="0"/>
                        </a:rPr>
                        <a:t>4</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l" rtl="0" fontAlgn="ctr"/>
                      <a:r>
                        <a:rPr lang="en-US" sz="1200" u="none" strike="noStrike" dirty="0">
                          <a:effectLst/>
                          <a:latin typeface="Roboto Light" pitchFamily="2" charset="0"/>
                          <a:ea typeface="Roboto Light" pitchFamily="2" charset="0"/>
                        </a:rPr>
                        <a:t>Raytheon Company</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11.8</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12.4</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9.4</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04"/>
                  </a:ext>
                </a:extLst>
              </a:tr>
              <a:tr h="327234">
                <a:tc>
                  <a:txBody>
                    <a:bodyPr/>
                    <a:lstStyle/>
                    <a:p>
                      <a:pPr algn="ctr" rtl="0" fontAlgn="ctr"/>
                      <a:r>
                        <a:rPr lang="en-US" sz="1200" u="none" strike="noStrike">
                          <a:effectLst/>
                          <a:latin typeface="Roboto Light" pitchFamily="2" charset="0"/>
                          <a:ea typeface="Roboto Light" pitchFamily="2" charset="0"/>
                        </a:rPr>
                        <a:t>5</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l" rtl="0" fontAlgn="ctr"/>
                      <a:r>
                        <a:rPr lang="en-US" sz="1200" u="none" strike="noStrike" dirty="0">
                          <a:effectLst/>
                          <a:latin typeface="Roboto Light" pitchFamily="2" charset="0"/>
                          <a:ea typeface="Roboto Light" pitchFamily="2" charset="0"/>
                        </a:rPr>
                        <a:t>Northrop Grumman Corporation</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7.3</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7.3</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6.1</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05"/>
                  </a:ext>
                </a:extLst>
              </a:tr>
              <a:tr h="327234">
                <a:tc>
                  <a:txBody>
                    <a:bodyPr/>
                    <a:lstStyle/>
                    <a:p>
                      <a:pPr algn="ctr" rtl="0" fontAlgn="ctr"/>
                      <a:r>
                        <a:rPr lang="en-US" sz="1200" u="none" strike="noStrike">
                          <a:effectLst/>
                          <a:latin typeface="Roboto Light" pitchFamily="2" charset="0"/>
                          <a:ea typeface="Roboto Light" pitchFamily="2" charset="0"/>
                        </a:rPr>
                        <a:t>6</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l" rtl="0" fontAlgn="ctr"/>
                      <a:r>
                        <a:rPr lang="en-US" sz="1200" u="none" strike="noStrike" dirty="0">
                          <a:effectLst/>
                          <a:latin typeface="Roboto Light" pitchFamily="2" charset="0"/>
                          <a:ea typeface="Roboto Light" pitchFamily="2" charset="0"/>
                        </a:rPr>
                        <a:t>United Technologies Corporation</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5.8</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6.7</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4.2</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06"/>
                  </a:ext>
                </a:extLst>
              </a:tr>
              <a:tr h="327234">
                <a:tc>
                  <a:txBody>
                    <a:bodyPr/>
                    <a:lstStyle/>
                    <a:p>
                      <a:pPr algn="ctr" rtl="0" fontAlgn="ctr"/>
                      <a:r>
                        <a:rPr lang="en-US" sz="1200" u="none" strike="noStrike">
                          <a:effectLst/>
                          <a:latin typeface="Roboto Light" pitchFamily="2" charset="0"/>
                          <a:ea typeface="Roboto Light" pitchFamily="2" charset="0"/>
                        </a:rPr>
                        <a:t>7</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l" rtl="0" fontAlgn="ctr"/>
                      <a:r>
                        <a:rPr lang="en-US" sz="1200" u="none" strike="noStrike" dirty="0">
                          <a:effectLst/>
                          <a:latin typeface="Roboto Light" pitchFamily="2" charset="0"/>
                          <a:ea typeface="Roboto Light" pitchFamily="2" charset="0"/>
                        </a:rPr>
                        <a:t>Huntington Ingalls Industries Inc</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dirty="0">
                          <a:effectLst/>
                          <a:latin typeface="Roboto Light" pitchFamily="2" charset="0"/>
                          <a:ea typeface="Roboto Light" pitchFamily="2" charset="0"/>
                        </a:rPr>
                        <a:t>4.0</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3.1</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3.8</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07"/>
                  </a:ext>
                </a:extLst>
              </a:tr>
              <a:tr h="327234">
                <a:tc>
                  <a:txBody>
                    <a:bodyPr/>
                    <a:lstStyle/>
                    <a:p>
                      <a:pPr algn="ctr" rtl="0" fontAlgn="ctr"/>
                      <a:r>
                        <a:rPr lang="en-US" sz="1200" u="none" strike="noStrike">
                          <a:effectLst/>
                          <a:latin typeface="Roboto Light" pitchFamily="2" charset="0"/>
                          <a:ea typeface="Roboto Light" pitchFamily="2" charset="0"/>
                        </a:rPr>
                        <a:t>8</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l" rtl="0" fontAlgn="ctr"/>
                      <a:r>
                        <a:rPr lang="en-US" sz="1200" u="none" strike="noStrike">
                          <a:effectLst/>
                          <a:latin typeface="Roboto Light" pitchFamily="2" charset="0"/>
                          <a:ea typeface="Roboto Light" pitchFamily="2" charset="0"/>
                        </a:rPr>
                        <a:t>L-3 Communications Holdings, Inc.</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dirty="0">
                          <a:effectLst/>
                          <a:latin typeface="Roboto Light" pitchFamily="2" charset="0"/>
                          <a:ea typeface="Roboto Light" pitchFamily="2" charset="0"/>
                        </a:rPr>
                        <a:t>5.2</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dirty="0">
                          <a:effectLst/>
                          <a:latin typeface="Roboto Light" pitchFamily="2" charset="0"/>
                          <a:ea typeface="Roboto Light" pitchFamily="2" charset="0"/>
                        </a:rPr>
                        <a:t>5.0</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3.6</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08"/>
                  </a:ext>
                </a:extLst>
              </a:tr>
              <a:tr h="327234">
                <a:tc>
                  <a:txBody>
                    <a:bodyPr/>
                    <a:lstStyle/>
                    <a:p>
                      <a:pPr algn="ctr" rtl="0" fontAlgn="ctr"/>
                      <a:r>
                        <a:rPr lang="en-US" sz="1200" u="none" strike="noStrike">
                          <a:effectLst/>
                          <a:latin typeface="Roboto Light" pitchFamily="2" charset="0"/>
                          <a:ea typeface="Roboto Light" pitchFamily="2" charset="0"/>
                        </a:rPr>
                        <a:t>9</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l" rtl="0" fontAlgn="ctr"/>
                      <a:r>
                        <a:rPr lang="en-US" sz="1200" u="none" strike="noStrike">
                          <a:effectLst/>
                          <a:latin typeface="Roboto Light" pitchFamily="2" charset="0"/>
                          <a:ea typeface="Roboto Light" pitchFamily="2" charset="0"/>
                        </a:rPr>
                        <a:t>BAE Systems PLC</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4.9</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dirty="0">
                          <a:effectLst/>
                          <a:latin typeface="Roboto Light" pitchFamily="2" charset="0"/>
                          <a:ea typeface="Roboto Light" pitchFamily="2" charset="0"/>
                        </a:rPr>
                        <a:t>4.4</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dirty="0">
                          <a:effectLst/>
                          <a:latin typeface="Roboto Light" pitchFamily="2" charset="0"/>
                          <a:ea typeface="Roboto Light" pitchFamily="2" charset="0"/>
                        </a:rPr>
                        <a:t>3.6</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09"/>
                  </a:ext>
                </a:extLst>
              </a:tr>
              <a:tr h="327234">
                <a:tc>
                  <a:txBody>
                    <a:bodyPr/>
                    <a:lstStyle/>
                    <a:p>
                      <a:pPr algn="ctr" rtl="0" fontAlgn="ctr"/>
                      <a:r>
                        <a:rPr lang="en-US" sz="1200" u="none" strike="noStrike">
                          <a:effectLst/>
                          <a:latin typeface="Roboto Light" pitchFamily="2" charset="0"/>
                          <a:ea typeface="Roboto Light" pitchFamily="2" charset="0"/>
                        </a:rPr>
                        <a:t>10</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l" rtl="0" fontAlgn="ctr"/>
                      <a:r>
                        <a:rPr lang="en-US" sz="1200" u="none" strike="noStrike">
                          <a:effectLst/>
                          <a:latin typeface="Roboto Light" pitchFamily="2" charset="0"/>
                          <a:ea typeface="Roboto Light" pitchFamily="2" charset="0"/>
                        </a:rPr>
                        <a:t>Humana Inc.</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3.5</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a:effectLst/>
                          <a:latin typeface="Roboto Light" pitchFamily="2" charset="0"/>
                          <a:ea typeface="Roboto Light" pitchFamily="2" charset="0"/>
                        </a:rPr>
                        <a:t>3.6</a:t>
                      </a:r>
                      <a:endParaRPr lang="en-US" sz="1200" b="0" i="0" u="none" strike="noStrike">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dirty="0">
                          <a:effectLst/>
                          <a:latin typeface="Roboto Light" pitchFamily="2" charset="0"/>
                          <a:ea typeface="Roboto Light" pitchFamily="2" charset="0"/>
                        </a:rPr>
                        <a:t>3.2</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10"/>
                  </a:ext>
                </a:extLst>
              </a:tr>
              <a:tr h="327234">
                <a:tc gridSpan="2">
                  <a:txBody>
                    <a:bodyPr/>
                    <a:lstStyle/>
                    <a:p>
                      <a:pPr algn="r" rtl="0" fontAlgn="ctr"/>
                      <a:r>
                        <a:rPr lang="en-US" sz="1200" u="none" strike="noStrike" dirty="0">
                          <a:effectLst/>
                          <a:latin typeface="Roboto Light" pitchFamily="2" charset="0"/>
                          <a:ea typeface="Roboto Light" pitchFamily="2" charset="0"/>
                        </a:rPr>
                        <a:t>Total</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hMerge="1">
                  <a:txBody>
                    <a:bodyPr/>
                    <a:lstStyle/>
                    <a:p>
                      <a:endParaRPr lang="en-US"/>
                    </a:p>
                  </a:txBody>
                  <a:tcPr/>
                </a:tc>
                <a:tc>
                  <a:txBody>
                    <a:bodyPr/>
                    <a:lstStyle/>
                    <a:p>
                      <a:pPr algn="ctr" rtl="0" fontAlgn="ctr"/>
                      <a:r>
                        <a:rPr lang="en-US" sz="1200" u="none" strike="noStrike" dirty="0">
                          <a:effectLst/>
                          <a:latin typeface="Roboto Light" pitchFamily="2" charset="0"/>
                          <a:ea typeface="Roboto Light" pitchFamily="2" charset="0"/>
                        </a:rPr>
                        <a:t>$98.0 </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dirty="0">
                          <a:effectLst/>
                          <a:latin typeface="Roboto Light" pitchFamily="2" charset="0"/>
                          <a:ea typeface="Roboto Light" pitchFamily="2" charset="0"/>
                        </a:rPr>
                        <a:t>$97.1 </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tc>
                  <a:txBody>
                    <a:bodyPr/>
                    <a:lstStyle/>
                    <a:p>
                      <a:pPr algn="ctr" rtl="0" fontAlgn="ctr"/>
                      <a:r>
                        <a:rPr lang="en-US" sz="1200" u="none" strike="noStrike" dirty="0">
                          <a:effectLst/>
                          <a:latin typeface="Roboto Light" pitchFamily="2" charset="0"/>
                          <a:ea typeface="Roboto Light" pitchFamily="2" charset="0"/>
                        </a:rPr>
                        <a:t>$89.9 </a:t>
                      </a:r>
                      <a:endParaRPr lang="en-US" sz="1200" b="0" i="0" u="none" strike="noStrike" dirty="0">
                        <a:solidFill>
                          <a:srgbClr val="000000"/>
                        </a:solidFill>
                        <a:effectLst/>
                        <a:latin typeface="Roboto Light" pitchFamily="2" charset="0"/>
                        <a:ea typeface="Roboto Light" pitchFamily="2" charset="0"/>
                      </a:endParaRPr>
                    </a:p>
                  </a:txBody>
                  <a:tcPr marL="9525" marR="9525" marT="9525" marB="0" anchor="ctr"/>
                </a:tc>
                <a:extLst>
                  <a:ext uri="{0D108BD9-81ED-4DB2-BD59-A6C34878D82A}">
                    <a16:rowId xmlns:a16="http://schemas.microsoft.com/office/drawing/2014/main" val="10011"/>
                  </a:ext>
                </a:extLst>
              </a:tr>
            </a:tbl>
          </a:graphicData>
        </a:graphic>
      </p:graphicFrame>
      <p:sp>
        <p:nvSpPr>
          <p:cNvPr id="65640" name="TextBox 13"/>
          <p:cNvSpPr txBox="1">
            <a:spLocks noChangeArrowheads="1"/>
          </p:cNvSpPr>
          <p:nvPr/>
        </p:nvSpPr>
        <p:spPr bwMode="auto">
          <a:xfrm>
            <a:off x="1524685" y="6364739"/>
            <a:ext cx="36194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eaLnBrk="1" hangingPunct="1">
              <a:lnSpc>
                <a:spcPct val="100000"/>
              </a:lnSpc>
              <a:spcBef>
                <a:spcPct val="0"/>
              </a:spcBef>
              <a:buClrTx/>
              <a:buFontTx/>
              <a:buNone/>
            </a:pPr>
            <a:r>
              <a:rPr lang="en-US" altLang="en-US" sz="800" dirty="0">
                <a:solidFill>
                  <a:schemeClr val="bg1"/>
                </a:solidFill>
                <a:latin typeface="Roboto" pitchFamily="2" charset="0"/>
                <a:ea typeface="Roboto" pitchFamily="2" charset="0"/>
              </a:rPr>
              <a:t>Source: </a:t>
            </a:r>
            <a:r>
              <a:rPr lang="en-US" altLang="en-US" sz="800" dirty="0">
                <a:solidFill>
                  <a:schemeClr val="bg1"/>
                </a:solidFill>
                <a:latin typeface="Roboto" pitchFamily="2" charset="0"/>
                <a:ea typeface="Roboto" pitchFamily="2" charset="0"/>
                <a:hlinkClick r:id="rId3"/>
              </a:rPr>
              <a:t>www.USASpending.gov</a:t>
            </a:r>
            <a:r>
              <a:rPr lang="en-US" altLang="en-US" sz="800" dirty="0">
                <a:solidFill>
                  <a:schemeClr val="bg1"/>
                </a:solidFill>
                <a:latin typeface="Roboto" pitchFamily="2" charset="0"/>
                <a:ea typeface="Roboto" pitchFamily="2" charset="0"/>
              </a:rPr>
              <a:t>.</a:t>
            </a:r>
          </a:p>
        </p:txBody>
      </p:sp>
    </p:spTree>
    <p:extLst>
      <p:ext uri="{BB962C8B-B14F-4D97-AF65-F5344CB8AC3E}">
        <p14:creationId xmlns:p14="http://schemas.microsoft.com/office/powerpoint/2010/main" val="394737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0"/>
            <a:ext cx="11155680" cy="959224"/>
          </a:xfrm>
        </p:spPr>
        <p:txBody>
          <a:bodyPr/>
          <a:lstStyle/>
          <a:p>
            <a:r>
              <a:rPr lang="en-US" dirty="0"/>
              <a:t>TOP 10 NAICS SERIES FY13–16  ($K)</a:t>
            </a:r>
          </a:p>
        </p:txBody>
      </p:sp>
      <p:sp>
        <p:nvSpPr>
          <p:cNvPr id="6" name="Content Placeholder 5"/>
          <p:cNvSpPr>
            <a:spLocks noGrp="1"/>
          </p:cNvSpPr>
          <p:nvPr>
            <p:ph sz="half" idx="1"/>
          </p:nvPr>
        </p:nvSpPr>
        <p:spPr>
          <a:xfrm>
            <a:off x="392216" y="1462185"/>
            <a:ext cx="5323905" cy="4525963"/>
          </a:xfrm>
        </p:spPr>
        <p:txBody>
          <a:bodyPr/>
          <a:lstStyle/>
          <a:p>
            <a:pPr>
              <a:lnSpc>
                <a:spcPts val="2400"/>
              </a:lnSpc>
            </a:pPr>
            <a:r>
              <a:rPr lang="en-US" sz="2000" dirty="0"/>
              <a:t>The North American Industry Classification Systems (NAICS) is the standard used by federal statistical agencies to classify business establishments in the U.S. business economy.</a:t>
            </a:r>
          </a:p>
          <a:p>
            <a:pPr>
              <a:lnSpc>
                <a:spcPts val="2400"/>
              </a:lnSpc>
            </a:pPr>
            <a:r>
              <a:rPr lang="en-US" sz="2000" dirty="0"/>
              <a:t>The 5416xx NAICS services encompasses firms in the Management, Scientific, and Technical Consulting Services industries.</a:t>
            </a:r>
          </a:p>
          <a:p>
            <a:pPr>
              <a:lnSpc>
                <a:spcPts val="2400"/>
              </a:lnSpc>
            </a:pPr>
            <a:r>
              <a:rPr lang="en-US" sz="2000" dirty="0"/>
              <a:t>LMI’s services fall under the NAICS services 5416xx. </a:t>
            </a:r>
          </a:p>
        </p:txBody>
      </p:sp>
      <p:sp>
        <p:nvSpPr>
          <p:cNvPr id="17" name="TextBox 16"/>
          <p:cNvSpPr txBox="1"/>
          <p:nvPr/>
        </p:nvSpPr>
        <p:spPr>
          <a:xfrm>
            <a:off x="5637211" y="1574474"/>
            <a:ext cx="1017587" cy="3811300"/>
          </a:xfrm>
          <a:prstGeom prst="rect">
            <a:avLst/>
          </a:prstGeom>
          <a:noFill/>
        </p:spPr>
        <p:txBody>
          <a:bodyPr wrap="square" rtlCol="0">
            <a:spAutoFit/>
          </a:bodyPr>
          <a:lstStyle/>
          <a:p>
            <a:pPr algn="r">
              <a:lnSpc>
                <a:spcPts val="1100"/>
              </a:lnSpc>
              <a:spcBef>
                <a:spcPts val="2000"/>
              </a:spcBef>
            </a:pPr>
            <a:r>
              <a:rPr lang="en-US" sz="900" dirty="0">
                <a:solidFill>
                  <a:schemeClr val="bg1"/>
                </a:solidFill>
                <a:latin typeface="Roboto" pitchFamily="2" charset="0"/>
                <a:ea typeface="Roboto" pitchFamily="2" charset="0"/>
              </a:rPr>
              <a:t>3364xx</a:t>
            </a:r>
          </a:p>
          <a:p>
            <a:pPr algn="r">
              <a:lnSpc>
                <a:spcPts val="1100"/>
              </a:lnSpc>
              <a:spcBef>
                <a:spcPts val="2000"/>
              </a:spcBef>
            </a:pPr>
            <a:r>
              <a:rPr lang="en-US" sz="900" dirty="0">
                <a:solidFill>
                  <a:schemeClr val="bg1"/>
                </a:solidFill>
                <a:latin typeface="Roboto" pitchFamily="2" charset="0"/>
                <a:ea typeface="Roboto" pitchFamily="2" charset="0"/>
              </a:rPr>
              <a:t>5417xx</a:t>
            </a:r>
          </a:p>
          <a:p>
            <a:pPr algn="r">
              <a:lnSpc>
                <a:spcPts val="1100"/>
              </a:lnSpc>
              <a:spcBef>
                <a:spcPts val="2000"/>
              </a:spcBef>
            </a:pPr>
            <a:r>
              <a:rPr lang="en-US" sz="900" dirty="0">
                <a:solidFill>
                  <a:schemeClr val="bg1"/>
                </a:solidFill>
                <a:latin typeface="Roboto" pitchFamily="2" charset="0"/>
                <a:ea typeface="Roboto" pitchFamily="2" charset="0"/>
              </a:rPr>
              <a:t>5415xx</a:t>
            </a:r>
          </a:p>
          <a:p>
            <a:pPr algn="r">
              <a:lnSpc>
                <a:spcPts val="1100"/>
              </a:lnSpc>
              <a:spcBef>
                <a:spcPts val="2000"/>
              </a:spcBef>
            </a:pPr>
            <a:r>
              <a:rPr lang="en-US" sz="900" dirty="0">
                <a:solidFill>
                  <a:schemeClr val="bg1"/>
                </a:solidFill>
                <a:latin typeface="Roboto" pitchFamily="2" charset="0"/>
                <a:ea typeface="Roboto" pitchFamily="2" charset="0"/>
              </a:rPr>
              <a:t>5413xx</a:t>
            </a:r>
          </a:p>
          <a:p>
            <a:pPr algn="r">
              <a:lnSpc>
                <a:spcPts val="1100"/>
              </a:lnSpc>
              <a:spcBef>
                <a:spcPts val="2000"/>
              </a:spcBef>
            </a:pPr>
            <a:r>
              <a:rPr lang="en-US" sz="900" dirty="0">
                <a:solidFill>
                  <a:schemeClr val="bg1"/>
                </a:solidFill>
                <a:latin typeface="Roboto" pitchFamily="2" charset="0"/>
                <a:ea typeface="Roboto" pitchFamily="2" charset="0"/>
              </a:rPr>
              <a:t>5612xx</a:t>
            </a:r>
          </a:p>
          <a:p>
            <a:pPr algn="r">
              <a:lnSpc>
                <a:spcPts val="1100"/>
              </a:lnSpc>
              <a:spcBef>
                <a:spcPts val="2000"/>
              </a:spcBef>
            </a:pPr>
            <a:r>
              <a:rPr lang="en-US" sz="900" dirty="0">
                <a:solidFill>
                  <a:schemeClr val="bg1"/>
                </a:solidFill>
                <a:latin typeface="Roboto" pitchFamily="2" charset="0"/>
                <a:ea typeface="Roboto" pitchFamily="2" charset="0"/>
              </a:rPr>
              <a:t>2362xx</a:t>
            </a:r>
          </a:p>
          <a:p>
            <a:pPr algn="r">
              <a:lnSpc>
                <a:spcPts val="1100"/>
              </a:lnSpc>
              <a:spcBef>
                <a:spcPts val="2000"/>
              </a:spcBef>
            </a:pPr>
            <a:r>
              <a:rPr lang="en-US" sz="900" dirty="0">
                <a:solidFill>
                  <a:schemeClr val="bg1"/>
                </a:solidFill>
                <a:latin typeface="Roboto" pitchFamily="2" charset="0"/>
                <a:ea typeface="Roboto" pitchFamily="2" charset="0"/>
              </a:rPr>
              <a:t>3366xx</a:t>
            </a:r>
          </a:p>
          <a:p>
            <a:pPr algn="r">
              <a:lnSpc>
                <a:spcPts val="1100"/>
              </a:lnSpc>
              <a:spcBef>
                <a:spcPts val="2000"/>
              </a:spcBef>
            </a:pPr>
            <a:r>
              <a:rPr lang="en-US" sz="900" dirty="0">
                <a:solidFill>
                  <a:schemeClr val="bg1"/>
                </a:solidFill>
                <a:latin typeface="Roboto" pitchFamily="2" charset="0"/>
                <a:ea typeface="Roboto" pitchFamily="2" charset="0"/>
              </a:rPr>
              <a:t>5416xx</a:t>
            </a:r>
          </a:p>
          <a:p>
            <a:pPr algn="r">
              <a:lnSpc>
                <a:spcPts val="1100"/>
              </a:lnSpc>
              <a:spcBef>
                <a:spcPts val="2000"/>
              </a:spcBef>
            </a:pPr>
            <a:r>
              <a:rPr lang="en-US" sz="900" dirty="0">
                <a:solidFill>
                  <a:schemeClr val="bg1"/>
                </a:solidFill>
                <a:latin typeface="Roboto" pitchFamily="2" charset="0"/>
                <a:ea typeface="Roboto" pitchFamily="2" charset="0"/>
              </a:rPr>
              <a:t>3345xx</a:t>
            </a:r>
          </a:p>
          <a:p>
            <a:pPr algn="r">
              <a:lnSpc>
                <a:spcPts val="1100"/>
              </a:lnSpc>
              <a:spcBef>
                <a:spcPts val="2000"/>
              </a:spcBef>
            </a:pPr>
            <a:r>
              <a:rPr lang="en-US" sz="900" dirty="0">
                <a:solidFill>
                  <a:schemeClr val="bg1"/>
                </a:solidFill>
                <a:latin typeface="Roboto" pitchFamily="2" charset="0"/>
                <a:ea typeface="Roboto" pitchFamily="2" charset="0"/>
              </a:rPr>
              <a:t>5241xx</a:t>
            </a:r>
          </a:p>
        </p:txBody>
      </p:sp>
      <p:sp>
        <p:nvSpPr>
          <p:cNvPr id="19" name="TextBox 18"/>
          <p:cNvSpPr txBox="1"/>
          <p:nvPr/>
        </p:nvSpPr>
        <p:spPr>
          <a:xfrm>
            <a:off x="6503355" y="5402498"/>
            <a:ext cx="5035551" cy="230832"/>
          </a:xfrm>
          <a:prstGeom prst="rect">
            <a:avLst/>
          </a:prstGeom>
          <a:noFill/>
        </p:spPr>
        <p:txBody>
          <a:bodyPr wrap="square" rtlCol="0">
            <a:spAutoFit/>
          </a:bodyPr>
          <a:lstStyle/>
          <a:p>
            <a:pPr>
              <a:tabLst>
                <a:tab pos="857250" algn="ctr"/>
                <a:tab pos="1657350" algn="ctr"/>
                <a:tab pos="2400300" algn="ctr"/>
                <a:tab pos="3143250" algn="ctr"/>
                <a:tab pos="3886200" algn="ctr"/>
                <a:tab pos="4686300" algn="ctr"/>
              </a:tabLst>
            </a:pPr>
            <a:r>
              <a:rPr lang="en-US" sz="900" dirty="0">
                <a:solidFill>
                  <a:schemeClr val="bg1"/>
                </a:solidFill>
                <a:latin typeface="Roboto Condensed" panose="02000000000000000000" pitchFamily="2" charset="0"/>
                <a:ea typeface="Roboto Condensed" panose="02000000000000000000" pitchFamily="2" charset="0"/>
              </a:rPr>
              <a:t>$0	</a:t>
            </a:r>
            <a:r>
              <a:rPr lang="en-US" sz="900" dirty="0">
                <a:solidFill>
                  <a:schemeClr val="bg1"/>
                </a:solidFill>
                <a:latin typeface="Roboto" pitchFamily="2" charset="0"/>
                <a:ea typeface="Roboto" pitchFamily="2" charset="0"/>
              </a:rPr>
              <a:t>50,000,000</a:t>
            </a:r>
            <a:r>
              <a:rPr lang="en-US" sz="900" dirty="0">
                <a:solidFill>
                  <a:schemeClr val="bg1"/>
                </a:solidFill>
                <a:latin typeface="Roboto Condensed" panose="02000000000000000000" pitchFamily="2" charset="0"/>
                <a:ea typeface="Roboto Condensed" panose="02000000000000000000" pitchFamily="2" charset="0"/>
              </a:rPr>
              <a:t>	100,000,000	150,000,000	200,000,000	250,000,000	300,000,000</a:t>
            </a:r>
          </a:p>
        </p:txBody>
      </p:sp>
      <p:sp>
        <p:nvSpPr>
          <p:cNvPr id="20" name="Rectangle 19"/>
          <p:cNvSpPr/>
          <p:nvPr/>
        </p:nvSpPr>
        <p:spPr>
          <a:xfrm>
            <a:off x="6667230" y="1548445"/>
            <a:ext cx="4006850" cy="2285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667230" y="1946047"/>
            <a:ext cx="2070369" cy="2285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667230" y="2343649"/>
            <a:ext cx="1924320" cy="2285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667230" y="2741251"/>
            <a:ext cx="1624282" cy="2285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667230" y="3138853"/>
            <a:ext cx="1224232" cy="2285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667230" y="3536455"/>
            <a:ext cx="921813" cy="2285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667230" y="3934057"/>
            <a:ext cx="905144" cy="2285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667230" y="4331659"/>
            <a:ext cx="907525" cy="22859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669612" y="4729261"/>
            <a:ext cx="697975" cy="2285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667230" y="5126863"/>
            <a:ext cx="690832" cy="2285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9681867" y="1548259"/>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$263,329,188</a:t>
            </a:r>
          </a:p>
        </p:txBody>
      </p:sp>
      <p:sp>
        <p:nvSpPr>
          <p:cNvPr id="9" name="TextBox 8"/>
          <p:cNvSpPr txBox="1"/>
          <p:nvPr/>
        </p:nvSpPr>
        <p:spPr>
          <a:xfrm>
            <a:off x="7757158" y="1944001"/>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$136,600,233</a:t>
            </a:r>
          </a:p>
        </p:txBody>
      </p:sp>
      <p:sp>
        <p:nvSpPr>
          <p:cNvPr id="10" name="TextBox 9"/>
          <p:cNvSpPr txBox="1"/>
          <p:nvPr/>
        </p:nvSpPr>
        <p:spPr>
          <a:xfrm>
            <a:off x="7607301" y="2343152"/>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$126,451,116</a:t>
            </a:r>
          </a:p>
        </p:txBody>
      </p:sp>
      <p:sp>
        <p:nvSpPr>
          <p:cNvPr id="11" name="TextBox 10"/>
          <p:cNvSpPr txBox="1"/>
          <p:nvPr/>
        </p:nvSpPr>
        <p:spPr>
          <a:xfrm>
            <a:off x="7303764" y="2740719"/>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$107,097,096</a:t>
            </a:r>
          </a:p>
        </p:txBody>
      </p:sp>
      <p:sp>
        <p:nvSpPr>
          <p:cNvPr id="12" name="TextBox 11"/>
          <p:cNvSpPr txBox="1"/>
          <p:nvPr/>
        </p:nvSpPr>
        <p:spPr>
          <a:xfrm>
            <a:off x="6912980" y="3137600"/>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$80,532,932</a:t>
            </a:r>
          </a:p>
        </p:txBody>
      </p:sp>
      <p:sp>
        <p:nvSpPr>
          <p:cNvPr id="13" name="TextBox 12"/>
          <p:cNvSpPr txBox="1"/>
          <p:nvPr/>
        </p:nvSpPr>
        <p:spPr>
          <a:xfrm>
            <a:off x="6611505" y="3530699"/>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$60,401,414</a:t>
            </a:r>
          </a:p>
        </p:txBody>
      </p:sp>
      <p:sp>
        <p:nvSpPr>
          <p:cNvPr id="14" name="TextBox 13"/>
          <p:cNvSpPr txBox="1"/>
          <p:nvPr/>
        </p:nvSpPr>
        <p:spPr>
          <a:xfrm>
            <a:off x="6589714" y="3930143"/>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$275,728</a:t>
            </a:r>
          </a:p>
        </p:txBody>
      </p:sp>
      <p:sp>
        <p:nvSpPr>
          <p:cNvPr id="15" name="TextBox 14"/>
          <p:cNvSpPr txBox="1"/>
          <p:nvPr/>
        </p:nvSpPr>
        <p:spPr>
          <a:xfrm>
            <a:off x="6587285" y="4331322"/>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$59,647,066</a:t>
            </a:r>
          </a:p>
        </p:txBody>
      </p:sp>
      <p:sp>
        <p:nvSpPr>
          <p:cNvPr id="16" name="TextBox 15"/>
          <p:cNvSpPr txBox="1"/>
          <p:nvPr/>
        </p:nvSpPr>
        <p:spPr>
          <a:xfrm>
            <a:off x="6417629" y="4734105"/>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$46,053,200</a:t>
            </a:r>
          </a:p>
        </p:txBody>
      </p:sp>
      <p:sp>
        <p:nvSpPr>
          <p:cNvPr id="18" name="TextBox 17"/>
          <p:cNvSpPr txBox="1"/>
          <p:nvPr/>
        </p:nvSpPr>
        <p:spPr>
          <a:xfrm>
            <a:off x="6412580" y="5126863"/>
            <a:ext cx="1017587" cy="230832"/>
          </a:xfrm>
          <a:prstGeom prst="rect">
            <a:avLst/>
          </a:prstGeom>
          <a:noFill/>
        </p:spPr>
        <p:txBody>
          <a:bodyPr wrap="square" rtlCol="0">
            <a:spAutoFit/>
          </a:bodyPr>
          <a:lstStyle/>
          <a:p>
            <a:pPr algn="r"/>
            <a:r>
              <a:rPr lang="en-US" sz="900" dirty="0">
                <a:solidFill>
                  <a:schemeClr val="bg2"/>
                </a:solidFill>
                <a:latin typeface="Roboto" pitchFamily="2" charset="0"/>
                <a:ea typeface="Roboto" pitchFamily="2" charset="0"/>
              </a:rPr>
              <a:t>$45,609,047</a:t>
            </a:r>
          </a:p>
        </p:txBody>
      </p:sp>
      <p:sp>
        <p:nvSpPr>
          <p:cNvPr id="30" name="TextBox 29"/>
          <p:cNvSpPr txBox="1"/>
          <p:nvPr/>
        </p:nvSpPr>
        <p:spPr>
          <a:xfrm>
            <a:off x="8593931" y="5576218"/>
            <a:ext cx="838948" cy="246221"/>
          </a:xfrm>
          <a:prstGeom prst="rect">
            <a:avLst/>
          </a:prstGeom>
          <a:noFill/>
        </p:spPr>
        <p:txBody>
          <a:bodyPr wrap="square" rtlCol="0">
            <a:spAutoFit/>
          </a:bodyPr>
          <a:lstStyle/>
          <a:p>
            <a:pPr algn="ctr">
              <a:tabLst>
                <a:tab pos="857250" algn="ctr"/>
                <a:tab pos="1657350" algn="ctr"/>
                <a:tab pos="2400300" algn="ctr"/>
                <a:tab pos="3143250" algn="ctr"/>
                <a:tab pos="3886200" algn="ctr"/>
                <a:tab pos="4686300" algn="ctr"/>
              </a:tabLst>
            </a:pPr>
            <a:r>
              <a:rPr lang="en-US" sz="1000" dirty="0">
                <a:solidFill>
                  <a:schemeClr val="bg1"/>
                </a:solidFill>
                <a:latin typeface="Roboto" pitchFamily="2" charset="0"/>
                <a:ea typeface="Roboto" pitchFamily="2" charset="0"/>
              </a:rPr>
              <a:t>$K</a:t>
            </a:r>
          </a:p>
        </p:txBody>
      </p:sp>
      <p:sp>
        <p:nvSpPr>
          <p:cNvPr id="31" name="TextBox 142"/>
          <p:cNvSpPr txBox="1">
            <a:spLocks noChangeArrowheads="1"/>
          </p:cNvSpPr>
          <p:nvPr/>
        </p:nvSpPr>
        <p:spPr bwMode="auto">
          <a:xfrm>
            <a:off x="1546228" y="6291834"/>
            <a:ext cx="4884108" cy="3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defPPr>
              <a:defRPr lang="en-US"/>
            </a:defPPr>
            <a:lvl1pPr defTabSz="1019175">
              <a:lnSpc>
                <a:spcPct val="100000"/>
              </a:lnSpc>
              <a:spcBef>
                <a:spcPct val="50000"/>
              </a:spcBef>
              <a:buClrTx/>
              <a:buFontTx/>
              <a:buNone/>
              <a:defRPr sz="800">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dirty="0">
                <a:solidFill>
                  <a:schemeClr val="bg1"/>
                </a:solidFill>
              </a:rPr>
              <a:t>* FY16 data is reported through August 5, 2016.</a:t>
            </a:r>
          </a:p>
          <a:p>
            <a:r>
              <a:rPr lang="en-US" altLang="en-US" dirty="0">
                <a:solidFill>
                  <a:schemeClr val="bg1"/>
                </a:solidFill>
              </a:rPr>
              <a:t>Source: GovWin IQ analysis of FPDS contract data. </a:t>
            </a:r>
          </a:p>
        </p:txBody>
      </p:sp>
      <p:sp>
        <p:nvSpPr>
          <p:cNvPr id="3" name="TextBox 2"/>
          <p:cNvSpPr txBox="1"/>
          <p:nvPr/>
        </p:nvSpPr>
        <p:spPr>
          <a:xfrm>
            <a:off x="5677746" y="94460"/>
            <a:ext cx="367553" cy="461665"/>
          </a:xfrm>
          <a:prstGeom prst="rect">
            <a:avLst/>
          </a:prstGeom>
          <a:noFill/>
        </p:spPr>
        <p:txBody>
          <a:bodyPr wrap="square" rtlCol="0">
            <a:spAutoFit/>
          </a:bodyPr>
          <a:lstStyle/>
          <a:p>
            <a:r>
              <a:rPr lang="en-US" sz="2400" dirty="0">
                <a:latin typeface="Roboto" pitchFamily="2" charset="0"/>
                <a:ea typeface="Roboto" pitchFamily="2" charset="0"/>
              </a:rPr>
              <a:t>*</a:t>
            </a:r>
          </a:p>
        </p:txBody>
      </p:sp>
    </p:spTree>
    <p:extLst>
      <p:ext uri="{BB962C8B-B14F-4D97-AF65-F5344CB8AC3E}">
        <p14:creationId xmlns:p14="http://schemas.microsoft.com/office/powerpoint/2010/main" val="306957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4" y="0"/>
            <a:ext cx="11232776" cy="950259"/>
          </a:xfrm>
        </p:spPr>
        <p:txBody>
          <a:bodyPr/>
          <a:lstStyle/>
          <a:p>
            <a:r>
              <a:rPr lang="en-US" altLang="en-US" dirty="0"/>
              <a:t>TOP 20 DEFENSE CONTRACTORS: NAICS SERIES 5416XX ($K) </a:t>
            </a:r>
            <a:endParaRPr lang="en-US" dirty="0"/>
          </a:p>
        </p:txBody>
      </p:sp>
      <p:graphicFrame>
        <p:nvGraphicFramePr>
          <p:cNvPr id="6" name="Table Placeholder 5"/>
          <p:cNvGraphicFramePr>
            <a:graphicFrameLocks/>
          </p:cNvGraphicFramePr>
          <p:nvPr>
            <p:extLst>
              <p:ext uri="{D42A27DB-BD31-4B8C-83A1-F6EECF244321}">
                <p14:modId xmlns:p14="http://schemas.microsoft.com/office/powerpoint/2010/main" val="3828615630"/>
              </p:ext>
            </p:extLst>
          </p:nvPr>
        </p:nvGraphicFramePr>
        <p:xfrm>
          <a:off x="392764" y="1255431"/>
          <a:ext cx="11422717" cy="4780280"/>
        </p:xfrm>
        <a:graphic>
          <a:graphicData uri="http://schemas.openxmlformats.org/drawingml/2006/table">
            <a:tbl>
              <a:tblPr firstRow="1" bandRow="1">
                <a:tableStyleId>{D27102A9-8310-4765-A935-A1911B00CA55}</a:tableStyleId>
              </a:tblPr>
              <a:tblGrid>
                <a:gridCol w="3578601">
                  <a:extLst>
                    <a:ext uri="{9D8B030D-6E8A-4147-A177-3AD203B41FA5}">
                      <a16:colId xmlns:a16="http://schemas.microsoft.com/office/drawing/2014/main" val="20000"/>
                    </a:ext>
                  </a:extLst>
                </a:gridCol>
                <a:gridCol w="1479168">
                  <a:extLst>
                    <a:ext uri="{9D8B030D-6E8A-4147-A177-3AD203B41FA5}">
                      <a16:colId xmlns:a16="http://schemas.microsoft.com/office/drawing/2014/main" val="20001"/>
                    </a:ext>
                  </a:extLst>
                </a:gridCol>
                <a:gridCol w="1591237">
                  <a:extLst>
                    <a:ext uri="{9D8B030D-6E8A-4147-A177-3AD203B41FA5}">
                      <a16:colId xmlns:a16="http://schemas.microsoft.com/office/drawing/2014/main" val="982582781"/>
                    </a:ext>
                  </a:extLst>
                </a:gridCol>
                <a:gridCol w="1591237">
                  <a:extLst>
                    <a:ext uri="{9D8B030D-6E8A-4147-A177-3AD203B41FA5}">
                      <a16:colId xmlns:a16="http://schemas.microsoft.com/office/drawing/2014/main" val="1761374866"/>
                    </a:ext>
                  </a:extLst>
                </a:gridCol>
                <a:gridCol w="1591237">
                  <a:extLst>
                    <a:ext uri="{9D8B030D-6E8A-4147-A177-3AD203B41FA5}">
                      <a16:colId xmlns:a16="http://schemas.microsoft.com/office/drawing/2014/main" val="2032507121"/>
                    </a:ext>
                  </a:extLst>
                </a:gridCol>
                <a:gridCol w="1591237">
                  <a:extLst>
                    <a:ext uri="{9D8B030D-6E8A-4147-A177-3AD203B41FA5}">
                      <a16:colId xmlns:a16="http://schemas.microsoft.com/office/drawing/2014/main" val="3279076975"/>
                    </a:ext>
                  </a:extLst>
                </a:gridCol>
              </a:tblGrid>
              <a:tr h="230226">
                <a:tc>
                  <a:txBody>
                    <a:bodyPr/>
                    <a:lstStyle/>
                    <a:p>
                      <a:r>
                        <a:rPr lang="en-US" sz="1400" b="0" dirty="0">
                          <a:latin typeface="Roboto" pitchFamily="2" charset="0"/>
                          <a:ea typeface="Roboto" pitchFamily="2" charset="0"/>
                        </a:rPr>
                        <a:t>PRIME VENDOR</a:t>
                      </a:r>
                    </a:p>
                  </a:txBody>
                  <a:tcPr marL="182880" marR="182880" marB="18288"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dirty="0">
                          <a:latin typeface="Roboto" pitchFamily="2" charset="0"/>
                          <a:ea typeface="Roboto" pitchFamily="2" charset="0"/>
                        </a:rPr>
                        <a:t>FY13</a:t>
                      </a:r>
                    </a:p>
                  </a:txBody>
                  <a:tcPr marL="182880" marR="182880" marB="18288"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dirty="0">
                          <a:latin typeface="Roboto" pitchFamily="2" charset="0"/>
                          <a:ea typeface="Roboto" pitchFamily="2" charset="0"/>
                        </a:rPr>
                        <a:t>FY14</a:t>
                      </a:r>
                    </a:p>
                  </a:txBody>
                  <a:tcPr marL="182880" marR="182880" marB="18288"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dirty="0">
                          <a:latin typeface="Roboto" pitchFamily="2" charset="0"/>
                          <a:ea typeface="Roboto" pitchFamily="2" charset="0"/>
                        </a:rPr>
                        <a:t>FY15</a:t>
                      </a:r>
                    </a:p>
                  </a:txBody>
                  <a:tcPr marL="182880" marR="182880" marB="18288"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dirty="0">
                          <a:latin typeface="Roboto" pitchFamily="2" charset="0"/>
                          <a:ea typeface="Roboto" pitchFamily="2" charset="0"/>
                        </a:rPr>
                        <a:t>FY16</a:t>
                      </a:r>
                    </a:p>
                  </a:txBody>
                  <a:tcPr marL="182880" marR="182880" marB="18288"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dirty="0">
                          <a:latin typeface="Roboto" pitchFamily="2" charset="0"/>
                          <a:ea typeface="Roboto" pitchFamily="2" charset="0"/>
                        </a:rPr>
                        <a:t>TOTAL</a:t>
                      </a:r>
                    </a:p>
                  </a:txBody>
                  <a:tcPr marL="182880" marR="182880" marB="18288"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pPr marL="0" algn="l" defTabSz="914229" rtl="0" eaLnBrk="1" fontAlgn="b" latinLnBrk="0" hangingPunct="1">
                        <a:lnSpc>
                          <a:spcPts val="1000"/>
                        </a:lnSpc>
                      </a:pPr>
                      <a:r>
                        <a:rPr lang="en-US" sz="1000" b="0" u="none" strike="noStrike" kern="1200" dirty="0">
                          <a:effectLst/>
                          <a:latin typeface="Roboto Light" pitchFamily="2" charset="0"/>
                          <a:ea typeface="Roboto Light" pitchFamily="2" charset="0"/>
                        </a:rPr>
                        <a:t>Booz Allen Hamilton</a:t>
                      </a:r>
                      <a:endParaRPr lang="en-US" sz="1000" b="0" i="0" u="none" strike="noStrike" kern="1200" dirty="0">
                        <a:solidFill>
                          <a:schemeClr val="tx1"/>
                        </a:solidFill>
                        <a:effectLst/>
                        <a:latin typeface="Roboto Light" pitchFamily="2" charset="0"/>
                        <a:ea typeface="Roboto Light" pitchFamily="2" charset="0"/>
                      </a:endParaRPr>
                    </a:p>
                  </a:txBody>
                  <a:tcPr marL="182880" marR="182880" marB="18288" anchor="ctr">
                    <a:lnT w="12700" cap="flat" cmpd="sng" algn="ctr">
                      <a:solidFill>
                        <a:schemeClr val="bg1"/>
                      </a:solidFill>
                      <a:prstDash val="solid"/>
                      <a:round/>
                      <a:headEnd type="none" w="med" len="med"/>
                      <a:tailEnd type="none" w="med" len="med"/>
                    </a:lnT>
                  </a:tcPr>
                </a:tc>
                <a:tc>
                  <a:txBody>
                    <a:bodyPr/>
                    <a:lstStyle/>
                    <a:p>
                      <a:pPr algn="r">
                        <a:lnSpc>
                          <a:spcPts val="1000"/>
                        </a:lnSpc>
                      </a:pPr>
                      <a:r>
                        <a:rPr lang="en-US" sz="1000" dirty="0">
                          <a:latin typeface="Roboto Light" pitchFamily="2" charset="0"/>
                          <a:ea typeface="Roboto Light" pitchFamily="2" charset="0"/>
                        </a:rPr>
                        <a:t>$525,328</a:t>
                      </a:r>
                    </a:p>
                  </a:txBody>
                  <a:tcPr marL="182880" marR="182880" marB="18288" anchor="ctr">
                    <a:lnT w="12700" cap="flat" cmpd="sng" algn="ctr">
                      <a:solidFill>
                        <a:schemeClr val="bg1"/>
                      </a:solidFill>
                      <a:prstDash val="solid"/>
                      <a:round/>
                      <a:headEnd type="none" w="med" len="med"/>
                      <a:tailEnd type="none" w="med" len="med"/>
                    </a:lnT>
                  </a:tcPr>
                </a:tc>
                <a:tc>
                  <a:txBody>
                    <a:bodyPr/>
                    <a:lstStyle/>
                    <a:p>
                      <a:pPr algn="r">
                        <a:lnSpc>
                          <a:spcPts val="1000"/>
                        </a:lnSpc>
                      </a:pPr>
                      <a:r>
                        <a:rPr lang="en-US" sz="1000" dirty="0">
                          <a:latin typeface="Roboto Light" pitchFamily="2" charset="0"/>
                          <a:ea typeface="Roboto Light" pitchFamily="2" charset="0"/>
                        </a:rPr>
                        <a:t>$569,173</a:t>
                      </a:r>
                    </a:p>
                  </a:txBody>
                  <a:tcPr marL="182880" marR="182880" marB="18288" anchor="ctr">
                    <a:lnT w="12700" cap="flat" cmpd="sng" algn="ctr">
                      <a:solidFill>
                        <a:schemeClr val="bg1"/>
                      </a:solidFill>
                      <a:prstDash val="solid"/>
                      <a:round/>
                      <a:headEnd type="none" w="med" len="med"/>
                      <a:tailEnd type="none" w="med" len="med"/>
                    </a:lnT>
                  </a:tcPr>
                </a:tc>
                <a:tc>
                  <a:txBody>
                    <a:bodyPr/>
                    <a:lstStyle/>
                    <a:p>
                      <a:pPr algn="r">
                        <a:lnSpc>
                          <a:spcPts val="1000"/>
                        </a:lnSpc>
                      </a:pPr>
                      <a:r>
                        <a:rPr lang="en-US" sz="1000" dirty="0">
                          <a:latin typeface="Roboto Light" pitchFamily="2" charset="0"/>
                          <a:ea typeface="Roboto Light" pitchFamily="2" charset="0"/>
                        </a:rPr>
                        <a:t>$558,601</a:t>
                      </a:r>
                    </a:p>
                  </a:txBody>
                  <a:tcPr marL="182880" marR="182880" marB="18288" anchor="ctr">
                    <a:lnT w="12700" cap="flat" cmpd="sng" algn="ctr">
                      <a:solidFill>
                        <a:schemeClr val="bg1"/>
                      </a:solidFill>
                      <a:prstDash val="solid"/>
                      <a:round/>
                      <a:headEnd type="none" w="med" len="med"/>
                      <a:tailEnd type="none" w="med" len="med"/>
                    </a:lnT>
                  </a:tcPr>
                </a:tc>
                <a:tc>
                  <a:txBody>
                    <a:bodyPr/>
                    <a:lstStyle/>
                    <a:p>
                      <a:pPr algn="r">
                        <a:lnSpc>
                          <a:spcPts val="1000"/>
                        </a:lnSpc>
                      </a:pPr>
                      <a:r>
                        <a:rPr lang="en-US" sz="1000" dirty="0">
                          <a:latin typeface="Roboto Light" pitchFamily="2" charset="0"/>
                          <a:ea typeface="Roboto Light" pitchFamily="2" charset="0"/>
                        </a:rPr>
                        <a:t>$304,643</a:t>
                      </a:r>
                    </a:p>
                  </a:txBody>
                  <a:tcPr marL="182880" marR="182880" marB="18288" anchor="ctr">
                    <a:lnT w="12700" cap="flat" cmpd="sng" algn="ctr">
                      <a:solidFill>
                        <a:schemeClr val="bg1"/>
                      </a:solidFill>
                      <a:prstDash val="solid"/>
                      <a:round/>
                      <a:headEnd type="none" w="med" len="med"/>
                      <a:tailEnd type="none" w="med" len="med"/>
                    </a:lnT>
                  </a:tcPr>
                </a:tc>
                <a:tc>
                  <a:txBody>
                    <a:bodyPr/>
                    <a:lstStyle/>
                    <a:p>
                      <a:pPr algn="r">
                        <a:lnSpc>
                          <a:spcPts val="1000"/>
                        </a:lnSpc>
                      </a:pPr>
                      <a:r>
                        <a:rPr lang="en-US" sz="1000" dirty="0">
                          <a:latin typeface="Roboto Light" pitchFamily="2" charset="0"/>
                          <a:ea typeface="Roboto Light" pitchFamily="2" charset="0"/>
                        </a:rPr>
                        <a:t>$1,957,746</a:t>
                      </a:r>
                    </a:p>
                  </a:txBody>
                  <a:tcPr marL="182880" marR="182880" marB="1828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182880">
                <a:tc>
                  <a:txBody>
                    <a:bodyPr/>
                    <a:lstStyle/>
                    <a:p>
                      <a:pPr>
                        <a:lnSpc>
                          <a:spcPts val="1000"/>
                        </a:lnSpc>
                      </a:pPr>
                      <a:r>
                        <a:rPr lang="en-US" sz="1000" b="0" dirty="0">
                          <a:latin typeface="Roboto Light" pitchFamily="2" charset="0"/>
                          <a:ea typeface="Roboto Light" pitchFamily="2" charset="0"/>
                        </a:rPr>
                        <a:t>Deloitte LLP</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$596,324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$491,858</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$553,124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$310,664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$1,951,969</a:t>
                      </a:r>
                    </a:p>
                  </a:txBody>
                  <a:tcPr marL="182880" marR="182880" marB="18288" anchor="ctr"/>
                </a:tc>
                <a:extLst>
                  <a:ext uri="{0D108BD9-81ED-4DB2-BD59-A6C34878D82A}">
                    <a16:rowId xmlns:a16="http://schemas.microsoft.com/office/drawing/2014/main" val="10002"/>
                  </a:ext>
                </a:extLst>
              </a:tr>
              <a:tr h="182880">
                <a:tc>
                  <a:txBody>
                    <a:bodyPr/>
                    <a:lstStyle/>
                    <a:p>
                      <a:pPr>
                        <a:lnSpc>
                          <a:spcPts val="1000"/>
                        </a:lnSpc>
                      </a:pPr>
                      <a:r>
                        <a:rPr lang="en-US" sz="1000" b="0" u="none" strike="noStrike" kern="1200" dirty="0">
                          <a:effectLst/>
                          <a:latin typeface="Roboto Light" pitchFamily="2" charset="0"/>
                          <a:ea typeface="Roboto Light" pitchFamily="2" charset="0"/>
                        </a:rPr>
                        <a:t>Partnership For Supply Chain Management, Inc.</a:t>
                      </a:r>
                      <a:endParaRPr lang="en-US" sz="1000" b="0" dirty="0">
                        <a:latin typeface="Roboto Light" pitchFamily="2" charset="0"/>
                        <a:ea typeface="Roboto Light" pitchFamily="2" charset="0"/>
                      </a:endParaRP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$592,553</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$389,234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$727,160</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$135,998</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$1,844,945</a:t>
                      </a:r>
                    </a:p>
                  </a:txBody>
                  <a:tcPr marL="182880" marR="182880" marB="18288" anchor="ctr"/>
                </a:tc>
                <a:extLst>
                  <a:ext uri="{0D108BD9-81ED-4DB2-BD59-A6C34878D82A}">
                    <a16:rowId xmlns:a16="http://schemas.microsoft.com/office/drawing/2014/main" val="10003"/>
                  </a:ext>
                </a:extLst>
              </a:tr>
              <a:tr h="182880">
                <a:tc>
                  <a:txBody>
                    <a:bodyPr/>
                    <a:lstStyle/>
                    <a:p>
                      <a:pPr>
                        <a:lnSpc>
                          <a:spcPts val="1000"/>
                        </a:lnSpc>
                      </a:pPr>
                      <a:r>
                        <a:rPr lang="en-US" sz="1000" b="0" dirty="0">
                          <a:latin typeface="Roboto Light" pitchFamily="2" charset="0"/>
                          <a:ea typeface="Roboto Light" pitchFamily="2" charset="0"/>
                        </a:rPr>
                        <a:t>Lockheed Martin Corporation</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$344,216</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$283,134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$286,153</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$274,718</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$1,888,221</a:t>
                      </a:r>
                    </a:p>
                  </a:txBody>
                  <a:tcPr marL="182880" marR="182880" marB="18288" anchor="ctr"/>
                </a:tc>
                <a:extLst>
                  <a:ext uri="{0D108BD9-81ED-4DB2-BD59-A6C34878D82A}">
                    <a16:rowId xmlns:a16="http://schemas.microsoft.com/office/drawing/2014/main" val="10004"/>
                  </a:ext>
                </a:extLst>
              </a:tr>
              <a:tr h="182880">
                <a:tc>
                  <a:txBody>
                    <a:bodyPr/>
                    <a:lstStyle/>
                    <a:p>
                      <a:pPr>
                        <a:lnSpc>
                          <a:spcPts val="1000"/>
                        </a:lnSpc>
                      </a:pPr>
                      <a:r>
                        <a:rPr lang="en-US" sz="1000" b="0" dirty="0">
                          <a:latin typeface="Roboto Light" pitchFamily="2" charset="0"/>
                          <a:ea typeface="Roboto Light" pitchFamily="2" charset="0"/>
                        </a:rPr>
                        <a:t>General Dynamics Corporation</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$296,392</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$285,193</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$362,678</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$141,454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$1,085,718</a:t>
                      </a:r>
                    </a:p>
                  </a:txBody>
                  <a:tcPr marL="182880" marR="182880" marB="18288" anchor="ctr"/>
                </a:tc>
                <a:extLst>
                  <a:ext uri="{0D108BD9-81ED-4DB2-BD59-A6C34878D82A}">
                    <a16:rowId xmlns:a16="http://schemas.microsoft.com/office/drawing/2014/main" val="10005"/>
                  </a:ext>
                </a:extLst>
              </a:tr>
              <a:tr h="182880">
                <a:tc>
                  <a:txBody>
                    <a:bodyPr/>
                    <a:lstStyle/>
                    <a:p>
                      <a:pPr>
                        <a:lnSpc>
                          <a:spcPts val="1000"/>
                        </a:lnSpc>
                      </a:pPr>
                      <a:r>
                        <a:rPr lang="en-US" sz="1000" b="0" dirty="0">
                          <a:latin typeface="Roboto Light" pitchFamily="2" charset="0"/>
                          <a:ea typeface="Roboto Light" pitchFamily="2" charset="0"/>
                        </a:rPr>
                        <a:t>Serco Group PLC</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$309,423</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$301,861</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$217,447</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$246,914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$1,075,645</a:t>
                      </a:r>
                    </a:p>
                  </a:txBody>
                  <a:tcPr marL="182880" marR="182880" marB="18288" anchor="ctr"/>
                </a:tc>
                <a:extLst>
                  <a:ext uri="{0D108BD9-81ED-4DB2-BD59-A6C34878D82A}">
                    <a16:rowId xmlns:a16="http://schemas.microsoft.com/office/drawing/2014/main" val="10006"/>
                  </a:ext>
                </a:extLst>
              </a:tr>
              <a:tr h="182880">
                <a:tc>
                  <a:txBody>
                    <a:bodyPr/>
                    <a:lstStyle/>
                    <a:p>
                      <a:pPr>
                        <a:lnSpc>
                          <a:spcPts val="1000"/>
                        </a:lnSpc>
                      </a:pPr>
                      <a:r>
                        <a:rPr lang="en-US" sz="1000" b="0" dirty="0" err="1">
                          <a:latin typeface="Roboto Light" pitchFamily="2" charset="0"/>
                          <a:ea typeface="Roboto Light" pitchFamily="2" charset="0"/>
                        </a:rPr>
                        <a:t>Engility</a:t>
                      </a:r>
                      <a:r>
                        <a:rPr lang="en-US" sz="1000" b="0" dirty="0">
                          <a:latin typeface="Roboto Light" pitchFamily="2" charset="0"/>
                          <a:ea typeface="Roboto Light" pitchFamily="2" charset="0"/>
                        </a:rPr>
                        <a:t> Corporation</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$291,280</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$374,409</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$294,255</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$106,646</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$1,066,590</a:t>
                      </a:r>
                    </a:p>
                  </a:txBody>
                  <a:tcPr marL="182880" marR="182880" marB="18288" anchor="ctr"/>
                </a:tc>
                <a:extLst>
                  <a:ext uri="{0D108BD9-81ED-4DB2-BD59-A6C34878D82A}">
                    <a16:rowId xmlns:a16="http://schemas.microsoft.com/office/drawing/2014/main" val="10007"/>
                  </a:ext>
                </a:extLst>
              </a:tr>
              <a:tr h="182880">
                <a:tc>
                  <a:txBody>
                    <a:bodyPr/>
                    <a:lstStyle/>
                    <a:p>
                      <a:pPr>
                        <a:lnSpc>
                          <a:spcPts val="1000"/>
                        </a:lnSpc>
                      </a:pPr>
                      <a:r>
                        <a:rPr lang="en-US" sz="1000" b="0" dirty="0" err="1">
                          <a:latin typeface="Roboto Light" pitchFamily="2" charset="0"/>
                          <a:ea typeface="Roboto Light" pitchFamily="2" charset="0"/>
                        </a:rPr>
                        <a:t>Dyncorp</a:t>
                      </a:r>
                      <a:r>
                        <a:rPr lang="en-US" sz="1000" b="0" dirty="0">
                          <a:latin typeface="Roboto Light" pitchFamily="2" charset="0"/>
                          <a:ea typeface="Roboto Light" pitchFamily="2" charset="0"/>
                        </a:rPr>
                        <a:t> International, </a:t>
                      </a:r>
                      <a:r>
                        <a:rPr lang="en-US" sz="1000" b="0" dirty="0" err="1">
                          <a:latin typeface="Roboto Light" pitchFamily="2" charset="0"/>
                          <a:ea typeface="Roboto Light" pitchFamily="2" charset="0"/>
                        </a:rPr>
                        <a:t>Inc</a:t>
                      </a:r>
                      <a:endParaRPr lang="en-US" sz="1000" b="0" dirty="0">
                        <a:latin typeface="Roboto Light" pitchFamily="2" charset="0"/>
                        <a:ea typeface="Roboto Light" pitchFamily="2" charset="0"/>
                      </a:endParaRPr>
                    </a:p>
                  </a:txBody>
                  <a:tcPr marL="182880" marR="182880" marB="18288" anchor="ctr"/>
                </a:tc>
                <a:tc>
                  <a:txBody>
                    <a:bodyPr/>
                    <a:lstStyle/>
                    <a:p>
                      <a:pPr algn="r">
                        <a:lnSpc>
                          <a:spcPts val="1000"/>
                        </a:lnSpc>
                      </a:pPr>
                      <a:r>
                        <a:rPr lang="en-US" sz="1000" dirty="0">
                          <a:latin typeface="Roboto Light" pitchFamily="2" charset="0"/>
                          <a:ea typeface="Roboto Light" pitchFamily="2" charset="0"/>
                        </a:rPr>
                        <a:t>$635,385</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$206,477</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$276,020</a:t>
                      </a:r>
                    </a:p>
                  </a:txBody>
                  <a:tcPr marL="182880" marR="182880" marB="18288" anchor="ctr"/>
                </a:tc>
                <a:tc>
                  <a:txBody>
                    <a:bodyPr/>
                    <a:lstStyle/>
                    <a:p>
                      <a:pPr algn="r">
                        <a:lnSpc>
                          <a:spcPts val="1000"/>
                        </a:lnSpc>
                      </a:pPr>
                      <a:r>
                        <a:rPr lang="en-US" sz="1000" dirty="0">
                          <a:solidFill>
                            <a:srgbClr val="C00000"/>
                          </a:solidFill>
                          <a:latin typeface="Roboto Light" pitchFamily="2" charset="0"/>
                          <a:ea typeface="Roboto Light" pitchFamily="2" charset="0"/>
                        </a:rPr>
                        <a:t>($149,444)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$968,438</a:t>
                      </a:r>
                    </a:p>
                  </a:txBody>
                  <a:tcPr marL="182880" marR="182880" marB="18288" anchor="ctr"/>
                </a:tc>
                <a:extLst>
                  <a:ext uri="{0D108BD9-81ED-4DB2-BD59-A6C34878D82A}">
                    <a16:rowId xmlns:a16="http://schemas.microsoft.com/office/drawing/2014/main" val="1765038600"/>
                  </a:ext>
                </a:extLst>
              </a:tr>
              <a:tr h="182880">
                <a:tc>
                  <a:txBody>
                    <a:bodyPr/>
                    <a:lstStyle/>
                    <a:p>
                      <a:pPr>
                        <a:lnSpc>
                          <a:spcPts val="1000"/>
                        </a:lnSpc>
                      </a:pPr>
                      <a:r>
                        <a:rPr lang="en-US" sz="1000" b="0" dirty="0">
                          <a:latin typeface="Roboto Light" pitchFamily="2" charset="0"/>
                          <a:ea typeface="Roboto Light" pitchFamily="2" charset="0"/>
                        </a:rPr>
                        <a:t>Caca International, </a:t>
                      </a:r>
                      <a:r>
                        <a:rPr lang="en-US" sz="1000" b="0" dirty="0" err="1">
                          <a:latin typeface="Roboto Light" pitchFamily="2" charset="0"/>
                          <a:ea typeface="Roboto Light" pitchFamily="2" charset="0"/>
                        </a:rPr>
                        <a:t>Inc</a:t>
                      </a:r>
                      <a:endParaRPr lang="en-US" sz="1000" b="0" dirty="0">
                        <a:latin typeface="Roboto Light" pitchFamily="2" charset="0"/>
                        <a:ea typeface="Roboto Light" pitchFamily="2" charset="0"/>
                      </a:endParaRPr>
                    </a:p>
                  </a:txBody>
                  <a:tcPr marL="182880" marR="182880" marB="18288" anchor="ctr"/>
                </a:tc>
                <a:tc>
                  <a:txBody>
                    <a:bodyPr/>
                    <a:lstStyle/>
                    <a:p>
                      <a:pPr algn="r">
                        <a:lnSpc>
                          <a:spcPts val="1000"/>
                        </a:lnSpc>
                      </a:pPr>
                      <a:r>
                        <a:rPr lang="en-US" sz="1000" dirty="0">
                          <a:latin typeface="Roboto Light" pitchFamily="2" charset="0"/>
                          <a:ea typeface="Roboto Light" pitchFamily="2" charset="0"/>
                        </a:rPr>
                        <a:t>$312,603</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$270,494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$205,206</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$90,618</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$878,922</a:t>
                      </a:r>
                    </a:p>
                  </a:txBody>
                  <a:tcPr marL="182880" marR="182880" marB="18288" anchor="ctr"/>
                </a:tc>
                <a:extLst>
                  <a:ext uri="{0D108BD9-81ED-4DB2-BD59-A6C34878D82A}">
                    <a16:rowId xmlns:a16="http://schemas.microsoft.com/office/drawing/2014/main" val="2214914562"/>
                  </a:ext>
                </a:extLst>
              </a:tr>
              <a:tr h="182880">
                <a:tc>
                  <a:txBody>
                    <a:bodyPr/>
                    <a:lstStyle/>
                    <a:p>
                      <a:pPr>
                        <a:lnSpc>
                          <a:spcPts val="1000"/>
                        </a:lnSpc>
                      </a:pPr>
                      <a:r>
                        <a:rPr lang="en-US" sz="1000" b="0" dirty="0" err="1">
                          <a:latin typeface="Roboto Light" pitchFamily="2" charset="0"/>
                          <a:ea typeface="Roboto Light" pitchFamily="2" charset="0"/>
                        </a:rPr>
                        <a:t>Leidos</a:t>
                      </a:r>
                      <a:r>
                        <a:rPr lang="en-US" sz="1000" b="0" dirty="0">
                          <a:latin typeface="Roboto Light" pitchFamily="2" charset="0"/>
                          <a:ea typeface="Roboto Light" pitchFamily="2" charset="0"/>
                        </a:rPr>
                        <a:t>, </a:t>
                      </a:r>
                      <a:r>
                        <a:rPr lang="en-US" sz="1000" b="0" dirty="0" err="1">
                          <a:latin typeface="Roboto Light" pitchFamily="2" charset="0"/>
                          <a:ea typeface="Roboto Light" pitchFamily="2" charset="0"/>
                        </a:rPr>
                        <a:t>Inc</a:t>
                      </a:r>
                      <a:endParaRPr lang="en-US" sz="1000" b="0" dirty="0">
                        <a:latin typeface="Roboto Light" pitchFamily="2" charset="0"/>
                        <a:ea typeface="Roboto Light" pitchFamily="2" charset="0"/>
                      </a:endParaRPr>
                    </a:p>
                  </a:txBody>
                  <a:tcPr marL="182880" marR="182880" marB="18288" anchor="ctr"/>
                </a:tc>
                <a:tc>
                  <a:txBody>
                    <a:bodyPr/>
                    <a:lstStyle/>
                    <a:p>
                      <a:pPr algn="r">
                        <a:lnSpc>
                          <a:spcPts val="1000"/>
                        </a:lnSpc>
                      </a:pPr>
                      <a:r>
                        <a:rPr lang="en-US" sz="1000" dirty="0">
                          <a:latin typeface="Roboto Light" pitchFamily="2" charset="0"/>
                          <a:ea typeface="Roboto Light" pitchFamily="2" charset="0"/>
                        </a:rPr>
                        <a:t>$427,210</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$248,091</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$112,621</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$68,382</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$856,303</a:t>
                      </a:r>
                    </a:p>
                  </a:txBody>
                  <a:tcPr marL="182880" marR="182880" marB="18288" anchor="ctr"/>
                </a:tc>
                <a:extLst>
                  <a:ext uri="{0D108BD9-81ED-4DB2-BD59-A6C34878D82A}">
                    <a16:rowId xmlns:a16="http://schemas.microsoft.com/office/drawing/2014/main" val="2519079062"/>
                  </a:ext>
                </a:extLst>
              </a:tr>
              <a:tr h="182880">
                <a:tc>
                  <a:txBody>
                    <a:bodyPr/>
                    <a:lstStyle/>
                    <a:p>
                      <a:pPr>
                        <a:lnSpc>
                          <a:spcPts val="1000"/>
                        </a:lnSpc>
                      </a:pPr>
                      <a:r>
                        <a:rPr lang="en-US" sz="1000" b="0" dirty="0">
                          <a:latin typeface="Roboto Light" pitchFamily="2" charset="0"/>
                          <a:ea typeface="Roboto Light" pitchFamily="2" charset="0"/>
                        </a:rPr>
                        <a:t>ICF International, </a:t>
                      </a:r>
                      <a:r>
                        <a:rPr lang="en-US" sz="1000" b="0" dirty="0" err="1">
                          <a:latin typeface="Roboto Light" pitchFamily="2" charset="0"/>
                          <a:ea typeface="Roboto Light" pitchFamily="2" charset="0"/>
                        </a:rPr>
                        <a:t>Inc</a:t>
                      </a:r>
                      <a:endParaRPr lang="en-US" sz="1000" b="0" dirty="0">
                        <a:latin typeface="Roboto Light" pitchFamily="2" charset="0"/>
                        <a:ea typeface="Roboto Light" pitchFamily="2" charset="0"/>
                      </a:endParaRP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$185,018</a:t>
                      </a:r>
                    </a:p>
                  </a:txBody>
                  <a:tcPr marL="182880" marR="182880" marB="18288" anchor="ctr"/>
                </a:tc>
                <a:tc>
                  <a:txBody>
                    <a:bodyPr/>
                    <a:lstStyle/>
                    <a:p>
                      <a:pPr marL="0" marR="0" lvl="0" indent="0" algn="r" defTabSz="914229"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31F73"/>
                          </a:solidFill>
                          <a:effectLst/>
                          <a:uLnTx/>
                          <a:uFillTx/>
                          <a:latin typeface="Roboto Light" pitchFamily="2" charset="0"/>
                          <a:ea typeface="Roboto Light" pitchFamily="2" charset="0"/>
                          <a:cs typeface="+mn-cs"/>
                        </a:rPr>
                        <a:t>$245,663</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$285,199</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$123,515</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$839,395</a:t>
                      </a:r>
                    </a:p>
                  </a:txBody>
                  <a:tcPr marL="182880" marR="182880" marB="18288" anchor="ctr"/>
                </a:tc>
                <a:extLst>
                  <a:ext uri="{0D108BD9-81ED-4DB2-BD59-A6C34878D82A}">
                    <a16:rowId xmlns:a16="http://schemas.microsoft.com/office/drawing/2014/main" val="3128769112"/>
                  </a:ext>
                </a:extLst>
              </a:tr>
              <a:tr h="182880">
                <a:tc>
                  <a:txBody>
                    <a:bodyPr/>
                    <a:lstStyle/>
                    <a:p>
                      <a:pPr>
                        <a:lnSpc>
                          <a:spcPts val="1000"/>
                        </a:lnSpc>
                      </a:pPr>
                      <a:r>
                        <a:rPr lang="en-US" sz="1000" b="0" dirty="0" err="1">
                          <a:latin typeface="Roboto Light" pitchFamily="2" charset="0"/>
                          <a:ea typeface="Roboto Light" pitchFamily="2" charset="0"/>
                        </a:rPr>
                        <a:t>Chemonics</a:t>
                      </a:r>
                      <a:r>
                        <a:rPr lang="en-US" sz="1000" b="0" dirty="0">
                          <a:latin typeface="Roboto Light" pitchFamily="2" charset="0"/>
                          <a:ea typeface="Roboto Light" pitchFamily="2" charset="0"/>
                        </a:rPr>
                        <a:t> International</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$242,316</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$168,402</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$103,600</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$295,734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$810,051</a:t>
                      </a:r>
                    </a:p>
                  </a:txBody>
                  <a:tcPr marL="182880" marR="182880" marB="18288" anchor="ctr"/>
                </a:tc>
                <a:extLst>
                  <a:ext uri="{0D108BD9-81ED-4DB2-BD59-A6C34878D82A}">
                    <a16:rowId xmlns:a16="http://schemas.microsoft.com/office/drawing/2014/main" val="1120488614"/>
                  </a:ext>
                </a:extLst>
              </a:tr>
              <a:tr h="182880">
                <a:tc>
                  <a:txBody>
                    <a:bodyPr/>
                    <a:lstStyle/>
                    <a:p>
                      <a:pPr>
                        <a:lnSpc>
                          <a:spcPts val="1000"/>
                        </a:lnSpc>
                      </a:pPr>
                      <a:r>
                        <a:rPr lang="en-US" sz="1000" b="0" dirty="0">
                          <a:latin typeface="Roboto Light" pitchFamily="2" charset="0"/>
                          <a:ea typeface="Roboto Light" pitchFamily="2" charset="0"/>
                        </a:rPr>
                        <a:t>Northrop Grumman Corporation</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$275,699</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$275,436</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$53,031</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$32,429</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$636,595</a:t>
                      </a:r>
                    </a:p>
                  </a:txBody>
                  <a:tcPr marL="182880" marR="182880" marB="18288" anchor="ctr"/>
                </a:tc>
                <a:extLst>
                  <a:ext uri="{0D108BD9-81ED-4DB2-BD59-A6C34878D82A}">
                    <a16:rowId xmlns:a16="http://schemas.microsoft.com/office/drawing/2014/main" val="1998822550"/>
                  </a:ext>
                </a:extLst>
              </a:tr>
              <a:tr h="218440">
                <a:tc>
                  <a:txBody>
                    <a:bodyPr/>
                    <a:lstStyle/>
                    <a:p>
                      <a:pPr>
                        <a:lnSpc>
                          <a:spcPts val="1000"/>
                        </a:lnSpc>
                      </a:pPr>
                      <a:r>
                        <a:rPr lang="en-US" sz="1000" b="0" dirty="0">
                          <a:latin typeface="Roboto Light" pitchFamily="2" charset="0"/>
                          <a:ea typeface="Roboto Light" pitchFamily="2" charset="0"/>
                        </a:rPr>
                        <a:t>ABT Associates, </a:t>
                      </a:r>
                      <a:r>
                        <a:rPr lang="en-US" sz="1000" b="0" dirty="0" err="1">
                          <a:latin typeface="Roboto Light" pitchFamily="2" charset="0"/>
                          <a:ea typeface="Roboto Light" pitchFamily="2" charset="0"/>
                        </a:rPr>
                        <a:t>Inc</a:t>
                      </a:r>
                      <a:endParaRPr lang="en-US" sz="1000" b="0" dirty="0">
                        <a:latin typeface="Roboto Light" pitchFamily="2" charset="0"/>
                        <a:ea typeface="Roboto Light" pitchFamily="2" charset="0"/>
                      </a:endParaRP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$191,660</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$160,399</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$133,277</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$120,327</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$605,663</a:t>
                      </a:r>
                    </a:p>
                  </a:txBody>
                  <a:tcPr marL="182880" marR="182880" marB="18288" anchor="ctr"/>
                </a:tc>
                <a:extLst>
                  <a:ext uri="{0D108BD9-81ED-4DB2-BD59-A6C34878D82A}">
                    <a16:rowId xmlns:a16="http://schemas.microsoft.com/office/drawing/2014/main" val="3242691132"/>
                  </a:ext>
                </a:extLst>
              </a:tr>
              <a:tr h="182880">
                <a:tc>
                  <a:txBody>
                    <a:bodyPr/>
                    <a:lstStyle/>
                    <a:p>
                      <a:pPr>
                        <a:lnSpc>
                          <a:spcPts val="1000"/>
                        </a:lnSpc>
                      </a:pPr>
                      <a:r>
                        <a:rPr lang="en-US" sz="1000" b="0" dirty="0">
                          <a:latin typeface="Roboto Light" pitchFamily="2" charset="0"/>
                          <a:ea typeface="Roboto Light" pitchFamily="2" charset="0"/>
                        </a:rPr>
                        <a:t>Pacific Architects And Engineers, </a:t>
                      </a:r>
                      <a:r>
                        <a:rPr lang="en-US" sz="1000" b="0" dirty="0" err="1">
                          <a:latin typeface="Roboto Light" pitchFamily="2" charset="0"/>
                          <a:ea typeface="Roboto Light" pitchFamily="2" charset="0"/>
                        </a:rPr>
                        <a:t>Inc</a:t>
                      </a:r>
                      <a:r>
                        <a:rPr lang="en-US" sz="1000" b="0" dirty="0">
                          <a:latin typeface="Roboto Light" pitchFamily="2" charset="0"/>
                          <a:ea typeface="Roboto Light" pitchFamily="2" charset="0"/>
                        </a:rPr>
                        <a:t> (PAE)</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$209,540</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$181,547</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$165,018</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$26,349</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$582,455</a:t>
                      </a:r>
                    </a:p>
                  </a:txBody>
                  <a:tcPr marL="182880" marR="182880" marB="18288" anchor="ctr"/>
                </a:tc>
                <a:extLst>
                  <a:ext uri="{0D108BD9-81ED-4DB2-BD59-A6C34878D82A}">
                    <a16:rowId xmlns:a16="http://schemas.microsoft.com/office/drawing/2014/main" val="3433355262"/>
                  </a:ext>
                </a:extLst>
              </a:tr>
              <a:tr h="182880">
                <a:tc>
                  <a:txBody>
                    <a:bodyPr/>
                    <a:lstStyle/>
                    <a:p>
                      <a:pPr>
                        <a:lnSpc>
                          <a:spcPts val="1000"/>
                        </a:lnSpc>
                      </a:pPr>
                      <a:r>
                        <a:rPr lang="en-US" sz="1000" b="0" dirty="0">
                          <a:solidFill>
                            <a:schemeClr val="bg2"/>
                          </a:solidFill>
                          <a:latin typeface="Roboto Light" pitchFamily="2" charset="0"/>
                          <a:ea typeface="Roboto Light" pitchFamily="2" charset="0"/>
                        </a:rPr>
                        <a:t>Logistics Management Institute</a:t>
                      </a:r>
                    </a:p>
                  </a:txBody>
                  <a:tcPr marL="182880" marR="182880" marB="18288" anchor="ctr">
                    <a:solidFill>
                      <a:schemeClr val="accent3"/>
                    </a:solidFill>
                  </a:tcPr>
                </a:tc>
                <a:tc>
                  <a:txBody>
                    <a:bodyPr/>
                    <a:lstStyle/>
                    <a:p>
                      <a:pPr algn="r">
                        <a:lnSpc>
                          <a:spcPts val="1000"/>
                        </a:lnSpc>
                      </a:pPr>
                      <a:r>
                        <a:rPr lang="en-US" sz="1000" dirty="0">
                          <a:solidFill>
                            <a:schemeClr val="bg2"/>
                          </a:solidFill>
                          <a:latin typeface="Roboto Light" pitchFamily="2" charset="0"/>
                          <a:ea typeface="Roboto Light" pitchFamily="2" charset="0"/>
                        </a:rPr>
                        <a:t>$176,241</a:t>
                      </a:r>
                    </a:p>
                  </a:txBody>
                  <a:tcPr marL="182880" marR="182880" marB="18288" anchor="ctr">
                    <a:solidFill>
                      <a:schemeClr val="accent3"/>
                    </a:solidFill>
                  </a:tcPr>
                </a:tc>
                <a:tc>
                  <a:txBody>
                    <a:bodyPr/>
                    <a:lstStyle/>
                    <a:p>
                      <a:pPr algn="r">
                        <a:lnSpc>
                          <a:spcPts val="1000"/>
                        </a:lnSpc>
                      </a:pPr>
                      <a:r>
                        <a:rPr lang="en-US" sz="1000" dirty="0">
                          <a:solidFill>
                            <a:schemeClr val="bg2"/>
                          </a:solidFill>
                          <a:latin typeface="Roboto Light" pitchFamily="2" charset="0"/>
                          <a:ea typeface="Roboto Light" pitchFamily="2" charset="0"/>
                        </a:rPr>
                        <a:t>$114,895</a:t>
                      </a:r>
                    </a:p>
                  </a:txBody>
                  <a:tcPr marL="182880" marR="182880" marB="18288" anchor="ctr">
                    <a:solidFill>
                      <a:schemeClr val="accent3"/>
                    </a:solidFill>
                  </a:tcPr>
                </a:tc>
                <a:tc>
                  <a:txBody>
                    <a:bodyPr/>
                    <a:lstStyle/>
                    <a:p>
                      <a:pPr algn="r">
                        <a:lnSpc>
                          <a:spcPts val="1000"/>
                        </a:lnSpc>
                      </a:pPr>
                      <a:r>
                        <a:rPr lang="en-US" sz="1000" dirty="0">
                          <a:solidFill>
                            <a:schemeClr val="bg2"/>
                          </a:solidFill>
                          <a:latin typeface="Roboto Light" pitchFamily="2" charset="0"/>
                          <a:ea typeface="Roboto Light" pitchFamily="2" charset="0"/>
                        </a:rPr>
                        <a:t>$178,880</a:t>
                      </a:r>
                    </a:p>
                  </a:txBody>
                  <a:tcPr marL="182880" marR="182880" marB="18288" anchor="ctr">
                    <a:solidFill>
                      <a:schemeClr val="accent3"/>
                    </a:solidFill>
                  </a:tcPr>
                </a:tc>
                <a:tc>
                  <a:txBody>
                    <a:bodyPr/>
                    <a:lstStyle/>
                    <a:p>
                      <a:pPr algn="r">
                        <a:lnSpc>
                          <a:spcPts val="1000"/>
                        </a:lnSpc>
                      </a:pPr>
                      <a:r>
                        <a:rPr lang="en-US" sz="1000" dirty="0">
                          <a:solidFill>
                            <a:schemeClr val="bg2"/>
                          </a:solidFill>
                          <a:latin typeface="Roboto Light" pitchFamily="2" charset="0"/>
                          <a:ea typeface="Roboto Light" pitchFamily="2" charset="0"/>
                        </a:rPr>
                        <a:t>$98,121</a:t>
                      </a:r>
                    </a:p>
                  </a:txBody>
                  <a:tcPr marL="182880" marR="182880" marB="18288" anchor="ctr">
                    <a:solidFill>
                      <a:schemeClr val="accent3"/>
                    </a:solidFill>
                  </a:tcPr>
                </a:tc>
                <a:tc>
                  <a:txBody>
                    <a:bodyPr/>
                    <a:lstStyle/>
                    <a:p>
                      <a:pPr algn="r">
                        <a:lnSpc>
                          <a:spcPts val="1000"/>
                        </a:lnSpc>
                      </a:pPr>
                      <a:r>
                        <a:rPr lang="en-US" sz="1000" dirty="0">
                          <a:solidFill>
                            <a:schemeClr val="bg2"/>
                          </a:solidFill>
                          <a:latin typeface="Roboto Light" pitchFamily="2" charset="0"/>
                          <a:ea typeface="Roboto Light" pitchFamily="2" charset="0"/>
                        </a:rPr>
                        <a:t>$568,137</a:t>
                      </a:r>
                    </a:p>
                  </a:txBody>
                  <a:tcPr marL="182880" marR="182880" marB="18288" anchor="ctr">
                    <a:solidFill>
                      <a:schemeClr val="accent3"/>
                    </a:solidFill>
                  </a:tcPr>
                </a:tc>
                <a:extLst>
                  <a:ext uri="{0D108BD9-81ED-4DB2-BD59-A6C34878D82A}">
                    <a16:rowId xmlns:a16="http://schemas.microsoft.com/office/drawing/2014/main" val="1346273365"/>
                  </a:ext>
                </a:extLst>
              </a:tr>
              <a:tr h="218440">
                <a:tc>
                  <a:txBody>
                    <a:bodyPr/>
                    <a:lstStyle/>
                    <a:p>
                      <a:pPr>
                        <a:lnSpc>
                          <a:spcPts val="1000"/>
                        </a:lnSpc>
                      </a:pPr>
                      <a:r>
                        <a:rPr lang="en-US" sz="1000" b="0" dirty="0">
                          <a:latin typeface="Roboto Light" pitchFamily="2" charset="0"/>
                          <a:ea typeface="Roboto Light" pitchFamily="2" charset="0"/>
                        </a:rPr>
                        <a:t>Maximus, </a:t>
                      </a:r>
                      <a:r>
                        <a:rPr lang="en-US" sz="1000" b="0" dirty="0" err="1">
                          <a:latin typeface="Roboto Light" pitchFamily="2" charset="0"/>
                          <a:ea typeface="Roboto Light" pitchFamily="2" charset="0"/>
                        </a:rPr>
                        <a:t>Inc</a:t>
                      </a:r>
                      <a:endParaRPr lang="en-US" sz="1000" b="0" dirty="0">
                        <a:latin typeface="Roboto Light" pitchFamily="2" charset="0"/>
                        <a:ea typeface="Roboto Light" pitchFamily="2" charset="0"/>
                      </a:endParaRP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$191,522</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$186,214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$130,254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$52,276</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$560,265</a:t>
                      </a:r>
                    </a:p>
                  </a:txBody>
                  <a:tcPr marL="182880" marR="182880" marB="18288" anchor="ctr"/>
                </a:tc>
                <a:extLst>
                  <a:ext uri="{0D108BD9-81ED-4DB2-BD59-A6C34878D82A}">
                    <a16:rowId xmlns:a16="http://schemas.microsoft.com/office/drawing/2014/main" val="1100591652"/>
                  </a:ext>
                </a:extLst>
              </a:tr>
              <a:tr h="182880">
                <a:tc>
                  <a:txBody>
                    <a:bodyPr/>
                    <a:lstStyle/>
                    <a:p>
                      <a:pPr>
                        <a:lnSpc>
                          <a:spcPts val="1000"/>
                        </a:lnSpc>
                      </a:pPr>
                      <a:r>
                        <a:rPr lang="en-US" sz="1000" b="0" dirty="0" err="1">
                          <a:latin typeface="Roboto Light" pitchFamily="2" charset="0"/>
                          <a:ea typeface="Roboto Light" pitchFamily="2" charset="0"/>
                        </a:rPr>
                        <a:t>Mitre</a:t>
                      </a:r>
                      <a:r>
                        <a:rPr lang="en-US" sz="1000" b="0" dirty="0">
                          <a:latin typeface="Roboto Light" pitchFamily="2" charset="0"/>
                          <a:ea typeface="Roboto Light" pitchFamily="2" charset="0"/>
                        </a:rPr>
                        <a:t> Corporation</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$158,439</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$169,177</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$118,283</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$92,906</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$538,804</a:t>
                      </a:r>
                    </a:p>
                  </a:txBody>
                  <a:tcPr marL="182880" marR="182880" marB="18288" anchor="ctr"/>
                </a:tc>
                <a:extLst>
                  <a:ext uri="{0D108BD9-81ED-4DB2-BD59-A6C34878D82A}">
                    <a16:rowId xmlns:a16="http://schemas.microsoft.com/office/drawing/2014/main" val="3231740594"/>
                  </a:ext>
                </a:extLst>
              </a:tr>
              <a:tr h="182880">
                <a:tc>
                  <a:txBody>
                    <a:bodyPr/>
                    <a:lstStyle/>
                    <a:p>
                      <a:pPr>
                        <a:lnSpc>
                          <a:spcPts val="1000"/>
                        </a:lnSpc>
                      </a:pPr>
                      <a:r>
                        <a:rPr lang="en-US" sz="1000" b="0" dirty="0">
                          <a:latin typeface="Roboto Light" pitchFamily="2" charset="0"/>
                          <a:ea typeface="Roboto Light" pitchFamily="2" charset="0"/>
                        </a:rPr>
                        <a:t>RTI International</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$191,314</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$140,777</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$141,190</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$56,288</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$529,569</a:t>
                      </a:r>
                    </a:p>
                  </a:txBody>
                  <a:tcPr marL="182880" marR="182880" marB="18288" anchor="ctr"/>
                </a:tc>
                <a:extLst>
                  <a:ext uri="{0D108BD9-81ED-4DB2-BD59-A6C34878D82A}">
                    <a16:rowId xmlns:a16="http://schemas.microsoft.com/office/drawing/2014/main" val="193236031"/>
                  </a:ext>
                </a:extLst>
              </a:tr>
              <a:tr h="182880">
                <a:tc>
                  <a:txBody>
                    <a:bodyPr/>
                    <a:lstStyle/>
                    <a:p>
                      <a:pPr>
                        <a:lnSpc>
                          <a:spcPts val="1000"/>
                        </a:lnSpc>
                      </a:pPr>
                      <a:r>
                        <a:rPr lang="en-US" sz="1000" b="0" dirty="0">
                          <a:latin typeface="Roboto Light" pitchFamily="2" charset="0"/>
                          <a:ea typeface="Roboto Light" pitchFamily="2" charset="0"/>
                        </a:rPr>
                        <a:t>AECOM Technology Corporation</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$246,782</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$135,037</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$90,218</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$26,371</a:t>
                      </a:r>
                    </a:p>
                  </a:txBody>
                  <a:tcPr marL="182880" marR="182880" marB="18288" anchor="ctr"/>
                </a:tc>
                <a:tc>
                  <a:txBody>
                    <a:bodyPr/>
                    <a:lstStyle/>
                    <a:p>
                      <a:pPr algn="r">
                        <a:lnSpc>
                          <a:spcPts val="1000"/>
                        </a:lnSpc>
                      </a:pPr>
                      <a:r>
                        <a:rPr lang="en-US" sz="1000" dirty="0">
                          <a:latin typeface="Roboto Light" pitchFamily="2" charset="0"/>
                          <a:ea typeface="Roboto Light" pitchFamily="2" charset="0"/>
                        </a:rPr>
                        <a:t>$498,408</a:t>
                      </a:r>
                    </a:p>
                  </a:txBody>
                  <a:tcPr marL="182880" marR="182880" marB="18288" anchor="ctr"/>
                </a:tc>
                <a:extLst>
                  <a:ext uri="{0D108BD9-81ED-4DB2-BD59-A6C34878D82A}">
                    <a16:rowId xmlns:a16="http://schemas.microsoft.com/office/drawing/2014/main" val="3701489867"/>
                  </a:ext>
                </a:extLst>
              </a:tr>
              <a:tr h="182880">
                <a:tc>
                  <a:txBody>
                    <a:bodyPr/>
                    <a:lstStyle/>
                    <a:p>
                      <a:pPr>
                        <a:lnSpc>
                          <a:spcPts val="1000"/>
                        </a:lnSpc>
                      </a:pPr>
                      <a:r>
                        <a:rPr lang="en-US" sz="1000" b="0" dirty="0">
                          <a:solidFill>
                            <a:schemeClr val="bg2"/>
                          </a:solidFill>
                          <a:latin typeface="Roboto Light" pitchFamily="2" charset="0"/>
                          <a:ea typeface="Roboto Light" pitchFamily="2" charset="0"/>
                        </a:rPr>
                        <a:t>Top 20 Contractors Total</a:t>
                      </a:r>
                    </a:p>
                  </a:txBody>
                  <a:tcPr marL="182880" marR="182880" marB="18288" anchor="ctr">
                    <a:solidFill>
                      <a:schemeClr val="bg1">
                        <a:alpha val="72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$6,399,242</a:t>
                      </a:r>
                    </a:p>
                  </a:txBody>
                  <a:tcPr marL="182880" marR="182880" marB="18288" anchor="ctr">
                    <a:solidFill>
                      <a:schemeClr val="bg1">
                        <a:alpha val="72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$5,197,471</a:t>
                      </a:r>
                    </a:p>
                  </a:txBody>
                  <a:tcPr marL="182880" marR="182880" marB="18288" anchor="ctr">
                    <a:solidFill>
                      <a:schemeClr val="bg1">
                        <a:alpha val="72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$4,992,215</a:t>
                      </a:r>
                    </a:p>
                  </a:txBody>
                  <a:tcPr marL="182880" marR="182880" marB="18288" anchor="ctr">
                    <a:solidFill>
                      <a:schemeClr val="bg1">
                        <a:alpha val="72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$2,454,909</a:t>
                      </a:r>
                    </a:p>
                  </a:txBody>
                  <a:tcPr marL="182880" marR="182880" marB="18288" anchor="ctr">
                    <a:solidFill>
                      <a:schemeClr val="bg1">
                        <a:alpha val="72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$19,043,838</a:t>
                      </a:r>
                    </a:p>
                  </a:txBody>
                  <a:tcPr marL="182880" marR="182880" marB="18288" anchor="ctr">
                    <a:solidFill>
                      <a:schemeClr val="bg1">
                        <a:alpha val="72000"/>
                      </a:schemeClr>
                    </a:solidFill>
                  </a:tcPr>
                </a:tc>
                <a:extLst>
                  <a:ext uri="{0D108BD9-81ED-4DB2-BD59-A6C34878D82A}">
                    <a16:rowId xmlns:a16="http://schemas.microsoft.com/office/drawing/2014/main" val="2601090010"/>
                  </a:ext>
                </a:extLst>
              </a:tr>
              <a:tr h="182880">
                <a:tc>
                  <a:txBody>
                    <a:bodyPr/>
                    <a:lstStyle/>
                    <a:p>
                      <a:pPr>
                        <a:lnSpc>
                          <a:spcPts val="1000"/>
                        </a:lnSpc>
                      </a:pPr>
                      <a:r>
                        <a:rPr lang="en-US" sz="1000" b="0" dirty="0">
                          <a:solidFill>
                            <a:schemeClr val="bg2"/>
                          </a:solidFill>
                          <a:latin typeface="Roboto Light" pitchFamily="2" charset="0"/>
                          <a:ea typeface="Roboto Light" pitchFamily="2" charset="0"/>
                        </a:rPr>
                        <a:t>All Other Contractors Total</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$10,971,119</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$11,854,515</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$11,494,250</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$6,283,345</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$40,603,228</a:t>
                      </a:r>
                    </a:p>
                  </a:txBody>
                  <a:tcPr marL="182880" marR="182880" anchor="ctr">
                    <a:solidFill>
                      <a:schemeClr val="tx1">
                        <a:alpha val="45000"/>
                      </a:schemeClr>
                    </a:solidFill>
                  </a:tcPr>
                </a:tc>
                <a:extLst>
                  <a:ext uri="{0D108BD9-81ED-4DB2-BD59-A6C34878D82A}">
                    <a16:rowId xmlns:a16="http://schemas.microsoft.com/office/drawing/2014/main" val="4107445965"/>
                  </a:ext>
                </a:extLst>
              </a:tr>
              <a:tr h="182880">
                <a:tc>
                  <a:txBody>
                    <a:bodyPr/>
                    <a:lstStyle/>
                    <a:p>
                      <a:pPr>
                        <a:lnSpc>
                          <a:spcPts val="1000"/>
                        </a:lnSpc>
                      </a:pPr>
                      <a:r>
                        <a:rPr lang="en-US" sz="1000" b="0" dirty="0">
                          <a:solidFill>
                            <a:schemeClr val="bg2"/>
                          </a:solidFill>
                          <a:latin typeface="Roboto Light" pitchFamily="2" charset="0"/>
                          <a:ea typeface="Roboto Light" pitchFamily="2" charset="0"/>
                        </a:rPr>
                        <a:t>Grand Total</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$17,370,361</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$17,051,986</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$16,486,465</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$8,738,254</a:t>
                      </a:r>
                    </a:p>
                  </a:txBody>
                  <a:tcPr marL="182880" marR="182880" anchor="ctr">
                    <a:solidFill>
                      <a:schemeClr val="tx1">
                        <a:alpha val="45000"/>
                      </a:schemeClr>
                    </a:solidFill>
                  </a:tcPr>
                </a:tc>
                <a:tc>
                  <a:txBody>
                    <a:bodyPr/>
                    <a:lstStyle/>
                    <a:p>
                      <a:pPr algn="r">
                        <a:lnSpc>
                          <a:spcPts val="1000"/>
                        </a:lnSpc>
                      </a:pPr>
                      <a:r>
                        <a:rPr lang="en-US" sz="1000" dirty="0">
                          <a:solidFill>
                            <a:schemeClr val="bg2"/>
                          </a:solidFill>
                          <a:latin typeface="Roboto Light" pitchFamily="2" charset="0"/>
                          <a:ea typeface="Roboto Light" pitchFamily="2" charset="0"/>
                        </a:rPr>
                        <a:t>$59,647,066</a:t>
                      </a:r>
                    </a:p>
                  </a:txBody>
                  <a:tcPr marL="182880" marR="182880" anchor="ctr">
                    <a:solidFill>
                      <a:schemeClr val="tx1">
                        <a:alpha val="45000"/>
                      </a:schemeClr>
                    </a:solidFill>
                  </a:tcPr>
                </a:tc>
                <a:extLst>
                  <a:ext uri="{0D108BD9-81ED-4DB2-BD59-A6C34878D82A}">
                    <a16:rowId xmlns:a16="http://schemas.microsoft.com/office/drawing/2014/main" val="1102566510"/>
                  </a:ext>
                </a:extLst>
              </a:tr>
            </a:tbl>
          </a:graphicData>
        </a:graphic>
      </p:graphicFrame>
      <p:sp>
        <p:nvSpPr>
          <p:cNvPr id="8" name="TextBox 7"/>
          <p:cNvSpPr txBox="1"/>
          <p:nvPr/>
        </p:nvSpPr>
        <p:spPr>
          <a:xfrm>
            <a:off x="1514726" y="6429102"/>
            <a:ext cx="9331643" cy="2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defPPr>
              <a:defRPr lang="en-US"/>
            </a:defPPr>
            <a:lvl1pPr defTabSz="1019175">
              <a:lnSpc>
                <a:spcPct val="100000"/>
              </a:lnSpc>
              <a:spcBef>
                <a:spcPct val="50000"/>
              </a:spcBef>
              <a:buClrTx/>
              <a:buFontTx/>
              <a:buNone/>
              <a:defRPr sz="800">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dirty="0">
                <a:solidFill>
                  <a:schemeClr val="bg1"/>
                </a:solidFill>
              </a:rPr>
              <a:t>Source: GovWin IQ analysis of FPDS contract data. FY16 data is reported through August 5,2016; links require subscription to GovWin IQ Company Profiles. ©2016 </a:t>
            </a:r>
            <a:r>
              <a:rPr lang="en-US" dirty="0" err="1">
                <a:solidFill>
                  <a:schemeClr val="bg1"/>
                </a:solidFill>
              </a:rPr>
              <a:t>Deltek</a:t>
            </a:r>
            <a:r>
              <a:rPr lang="en-US" dirty="0">
                <a:solidFill>
                  <a:schemeClr val="bg1"/>
                </a:solidFill>
              </a:rPr>
              <a:t>, Inc. All Rights Reserved. </a:t>
            </a:r>
          </a:p>
        </p:txBody>
      </p:sp>
    </p:spTree>
    <p:extLst>
      <p:ext uri="{BB962C8B-B14F-4D97-AF65-F5344CB8AC3E}">
        <p14:creationId xmlns:p14="http://schemas.microsoft.com/office/powerpoint/2010/main" val="2127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5"/>
          <p:cNvSpPr>
            <a:spLocks noGrp="1" noChangeArrowheads="1"/>
          </p:cNvSpPr>
          <p:nvPr>
            <p:ph type="title"/>
          </p:nvPr>
        </p:nvSpPr>
        <p:spPr>
          <a:xfrm>
            <a:off x="385482" y="0"/>
            <a:ext cx="11196918" cy="941294"/>
          </a:xfrm>
        </p:spPr>
        <p:txBody>
          <a:bodyPr/>
          <a:lstStyle/>
          <a:p>
            <a:pPr eaLnBrk="1" hangingPunct="1"/>
            <a:r>
              <a:rPr lang="en-US" altLang="en-US" dirty="0"/>
              <a:t>HOW TO STAY CURRENT</a:t>
            </a:r>
          </a:p>
        </p:txBody>
      </p:sp>
      <p:sp>
        <p:nvSpPr>
          <p:cNvPr id="75780" name="Rectangle 7"/>
          <p:cNvSpPr>
            <a:spLocks noGrp="1" noChangeArrowheads="1"/>
          </p:cNvSpPr>
          <p:nvPr>
            <p:ph idx="1"/>
          </p:nvPr>
        </p:nvSpPr>
        <p:spPr>
          <a:xfrm>
            <a:off x="385482" y="1466910"/>
            <a:ext cx="11455536"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22" rIns="182843" bIns="91422" numCol="1" spcCol="914400" anchor="t" anchorCtr="0" compatLnSpc="1">
            <a:prstTxWarp prst="textNoShape">
              <a:avLst/>
            </a:prstTxWarp>
          </a:bodyPr>
          <a:lstStyle/>
          <a:p>
            <a:pPr marL="341313" indent="-341313">
              <a:spcBef>
                <a:spcPts val="0"/>
              </a:spcBef>
              <a:spcAft>
                <a:spcPts val="1200"/>
              </a:spcAft>
            </a:pPr>
            <a:r>
              <a:rPr lang="en-US" altLang="en-US" dirty="0"/>
              <a:t>Military Strategy Documents: Yammer! </a:t>
            </a:r>
            <a:r>
              <a:rPr lang="en-US" altLang="en-US" dirty="0">
                <a:hlinkClick r:id="rId3"/>
              </a:rPr>
              <a:t>https://www.yammer.com/lmi.org/#/home</a:t>
            </a:r>
            <a:endParaRPr lang="en-US" altLang="en-US" dirty="0"/>
          </a:p>
          <a:p>
            <a:pPr marL="341313" indent="-341313">
              <a:spcBef>
                <a:spcPts val="0"/>
              </a:spcBef>
              <a:spcAft>
                <a:spcPts val="1200"/>
              </a:spcAft>
            </a:pPr>
            <a:r>
              <a:rPr lang="en-US" altLang="en-US" dirty="0"/>
              <a:t>NDIA, AUSA, AFA, Navy League</a:t>
            </a:r>
          </a:p>
          <a:p>
            <a:pPr marL="341313" indent="-341313">
              <a:spcBef>
                <a:spcPts val="0"/>
              </a:spcBef>
              <a:spcAft>
                <a:spcPts val="1200"/>
              </a:spcAft>
            </a:pPr>
            <a:r>
              <a:rPr lang="en-US" altLang="en-US" dirty="0"/>
              <a:t>DoD Budget &amp; Quadrennial Defense Review Report</a:t>
            </a:r>
          </a:p>
          <a:p>
            <a:pPr marL="341313" indent="-341313">
              <a:spcBef>
                <a:spcPts val="0"/>
              </a:spcBef>
              <a:spcAft>
                <a:spcPts val="1200"/>
              </a:spcAft>
            </a:pPr>
            <a:r>
              <a:rPr lang="en-US" altLang="en-US" dirty="0"/>
              <a:t>GAO, CBO, CRS Reports </a:t>
            </a:r>
          </a:p>
          <a:p>
            <a:pPr marL="341313" indent="-341313">
              <a:spcBef>
                <a:spcPts val="0"/>
              </a:spcBef>
              <a:spcAft>
                <a:spcPts val="1200"/>
              </a:spcAft>
            </a:pPr>
            <a:r>
              <a:rPr lang="en-US" altLang="en-US" dirty="0"/>
              <a:t>DoD Directives &amp; Instructions: </a:t>
            </a:r>
            <a:r>
              <a:rPr lang="en-US" altLang="en-US" dirty="0">
                <a:hlinkClick r:id="rId4"/>
              </a:rPr>
              <a:t>http://www.dtic.mil/whs/directives/</a:t>
            </a:r>
            <a:endParaRPr lang="en-US" altLang="en-US" dirty="0"/>
          </a:p>
          <a:p>
            <a:pPr marL="341313" indent="-341313">
              <a:spcBef>
                <a:spcPts val="0"/>
              </a:spcBef>
              <a:spcAft>
                <a:spcPts val="1200"/>
              </a:spcAft>
            </a:pPr>
            <a:r>
              <a:rPr lang="en-US" altLang="en-US" dirty="0"/>
              <a:t>PPBE process tutorial: </a:t>
            </a:r>
            <a:r>
              <a:rPr lang="en-US" dirty="0">
                <a:hlinkClick r:id="rId5"/>
              </a:rPr>
              <a:t>https://youtu.be/LVe9E1qCwsY</a:t>
            </a:r>
            <a:endParaRPr lang="en-US" dirty="0"/>
          </a:p>
          <a:p>
            <a:pPr marL="341313" indent="-341313">
              <a:spcBef>
                <a:spcPts val="0"/>
              </a:spcBef>
              <a:spcAft>
                <a:spcPts val="1200"/>
              </a:spcAft>
            </a:pPr>
            <a:r>
              <a:rPr lang="en-US" altLang="en-US" dirty="0"/>
              <a:t>Acronyms: </a:t>
            </a:r>
            <a:r>
              <a:rPr lang="en-US" dirty="0">
                <a:hlinkClick r:id="rId6"/>
              </a:rPr>
              <a:t>http://www.dtic.mil/doctrine/new_pubs/dictionary.pdf</a:t>
            </a:r>
            <a:r>
              <a:rPr lang="en-US" altLang="en-US" dirty="0"/>
              <a:t> </a:t>
            </a:r>
          </a:p>
          <a:p>
            <a:pPr marL="341313" indent="-341313">
              <a:spcBef>
                <a:spcPts val="0"/>
              </a:spcBef>
              <a:spcAft>
                <a:spcPts val="1200"/>
              </a:spcAft>
            </a:pPr>
            <a:r>
              <a:rPr lang="en-US" altLang="en-US" dirty="0">
                <a:solidFill>
                  <a:schemeClr val="accent3"/>
                </a:solidFill>
              </a:rPr>
              <a:t>http://www.defense.gov/</a:t>
            </a:r>
          </a:p>
        </p:txBody>
      </p:sp>
    </p:spTree>
    <p:extLst>
      <p:ext uri="{BB962C8B-B14F-4D97-AF65-F5344CB8AC3E}">
        <p14:creationId xmlns:p14="http://schemas.microsoft.com/office/powerpoint/2010/main" val="284038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5"/>
          <p:cNvSpPr>
            <a:spLocks noGrp="1" noChangeArrowheads="1"/>
          </p:cNvSpPr>
          <p:nvPr>
            <p:ph type="title"/>
          </p:nvPr>
        </p:nvSpPr>
        <p:spPr>
          <a:xfrm>
            <a:off x="389568" y="0"/>
            <a:ext cx="11418887" cy="952976"/>
          </a:xfrm>
        </p:spPr>
        <p:txBody>
          <a:bodyPr/>
          <a:lstStyle/>
          <a:p>
            <a:pPr eaLnBrk="1" hangingPunct="1"/>
            <a:r>
              <a:rPr lang="en-US" altLang="en-US" dirty="0"/>
              <a:t>WRAP-UP—DISCUSSION</a:t>
            </a:r>
          </a:p>
        </p:txBody>
      </p:sp>
      <p:grpSp>
        <p:nvGrpSpPr>
          <p:cNvPr id="4" name="Group 3"/>
          <p:cNvGrpSpPr/>
          <p:nvPr/>
        </p:nvGrpSpPr>
        <p:grpSpPr>
          <a:xfrm>
            <a:off x="2540022" y="1927411"/>
            <a:ext cx="7117977" cy="3254188"/>
            <a:chOff x="2268071" y="1541929"/>
            <a:chExt cx="7117977" cy="3254188"/>
          </a:xfrm>
        </p:grpSpPr>
        <p:sp>
          <p:nvSpPr>
            <p:cNvPr id="2" name="Speech Bubble: Oval 1"/>
            <p:cNvSpPr/>
            <p:nvPr/>
          </p:nvSpPr>
          <p:spPr>
            <a:xfrm>
              <a:off x="2268071" y="1541929"/>
              <a:ext cx="4123765" cy="2268071"/>
            </a:xfrm>
            <a:prstGeom prst="wedgeEllipseCallou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peech Bubble: Oval 4"/>
            <p:cNvSpPr/>
            <p:nvPr/>
          </p:nvSpPr>
          <p:spPr>
            <a:xfrm flipH="1">
              <a:off x="5262283" y="2528046"/>
              <a:ext cx="4123765" cy="2268071"/>
            </a:xfrm>
            <a:prstGeom prst="wedgeEllipseCallou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505201" y="2075799"/>
              <a:ext cx="1757082" cy="1200329"/>
            </a:xfrm>
            <a:prstGeom prst="rect">
              <a:avLst/>
            </a:prstGeom>
            <a:noFill/>
          </p:spPr>
          <p:txBody>
            <a:bodyPr wrap="square" rtlCol="0">
              <a:spAutoFit/>
            </a:bodyPr>
            <a:lstStyle/>
            <a:p>
              <a:r>
                <a:rPr lang="en-US" sz="7200" dirty="0">
                  <a:solidFill>
                    <a:schemeClr val="bg2"/>
                  </a:solidFill>
                  <a:latin typeface="Georgia" panose="02040502050405020303" pitchFamily="18" charset="0"/>
                  <a:ea typeface="Roboto" pitchFamily="2" charset="0"/>
                  <a:cs typeface="Times New Roman" panose="02020603050405020304" pitchFamily="18" charset="0"/>
                </a:rPr>
                <a:t>“</a:t>
              </a:r>
              <a:r>
                <a:rPr lang="en-US" sz="7200" dirty="0">
                  <a:solidFill>
                    <a:schemeClr val="bg2"/>
                  </a:solidFill>
                  <a:latin typeface="Georgia" panose="02040502050405020303" pitchFamily="18" charset="0"/>
                  <a:ea typeface="Roboto" pitchFamily="2" charset="0"/>
                </a:rPr>
                <a:t>…”</a:t>
              </a:r>
            </a:p>
          </p:txBody>
        </p:sp>
        <p:sp>
          <p:nvSpPr>
            <p:cNvPr id="7" name="TextBox 6"/>
            <p:cNvSpPr txBox="1"/>
            <p:nvPr/>
          </p:nvSpPr>
          <p:spPr>
            <a:xfrm>
              <a:off x="6499413" y="3061916"/>
              <a:ext cx="1757082" cy="1200329"/>
            </a:xfrm>
            <a:prstGeom prst="rect">
              <a:avLst/>
            </a:prstGeom>
            <a:noFill/>
          </p:spPr>
          <p:txBody>
            <a:bodyPr wrap="square" rtlCol="0">
              <a:spAutoFit/>
            </a:bodyPr>
            <a:lstStyle/>
            <a:p>
              <a:r>
                <a:rPr lang="en-US" sz="7200" dirty="0">
                  <a:solidFill>
                    <a:schemeClr val="bg2"/>
                  </a:solidFill>
                  <a:latin typeface="Georgia" panose="02040502050405020303" pitchFamily="18" charset="0"/>
                  <a:ea typeface="Roboto" pitchFamily="2" charset="0"/>
                </a:rPr>
                <a:t>“…”</a:t>
              </a:r>
            </a:p>
          </p:txBody>
        </p:sp>
      </p:grpSp>
    </p:spTree>
    <p:extLst>
      <p:ext uri="{BB962C8B-B14F-4D97-AF65-F5344CB8AC3E}">
        <p14:creationId xmlns:p14="http://schemas.microsoft.com/office/powerpoint/2010/main" val="303729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89568" y="0"/>
            <a:ext cx="11418887" cy="952976"/>
          </a:xfrm>
        </p:spPr>
        <p:txBody>
          <a:bodyPr/>
          <a:lstStyle/>
          <a:p>
            <a:r>
              <a:rPr lang="en-US" altLang="en-US" dirty="0"/>
              <a:t>REPORTING PROFESSIONAL DEVELOPMENT UNITS (PDUs)</a:t>
            </a:r>
          </a:p>
        </p:txBody>
      </p:sp>
      <p:sp>
        <p:nvSpPr>
          <p:cNvPr id="3" name="Content Placeholder 2"/>
          <p:cNvSpPr>
            <a:spLocks noGrp="1"/>
          </p:cNvSpPr>
          <p:nvPr>
            <p:ph idx="1"/>
          </p:nvPr>
        </p:nvSpPr>
        <p:spPr>
          <a:xfrm>
            <a:off x="398534" y="1462652"/>
            <a:ext cx="11333391" cy="474148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22" rIns="182843" bIns="91422" numCol="1" anchor="t" anchorCtr="0" compatLnSpc="1">
            <a:prstTxWarp prst="textNoShape">
              <a:avLst/>
            </a:prstTxWarp>
          </a:bodyPr>
          <a:lstStyle/>
          <a:p>
            <a:r>
              <a:rPr lang="en-US" dirty="0"/>
              <a:t>Login to the PMI.ORG website.</a:t>
            </a:r>
          </a:p>
          <a:p>
            <a:r>
              <a:rPr lang="en-US" dirty="0"/>
              <a:t>Select Report PDUs.</a:t>
            </a:r>
          </a:p>
          <a:p>
            <a:r>
              <a:rPr lang="en-US" dirty="0">
                <a:latin typeface="Roboto" pitchFamily="2" charset="0"/>
                <a:ea typeface="Roboto" pitchFamily="2" charset="0"/>
              </a:rPr>
              <a:t>Step 1:</a:t>
            </a:r>
            <a:r>
              <a:rPr lang="en-US" dirty="0"/>
              <a:t> Select PDU Cat A: Registered Education Provider, then Find an Activity (Course or Event) from the two drop downs; select Next.</a:t>
            </a:r>
          </a:p>
          <a:p>
            <a:r>
              <a:rPr lang="en-US" dirty="0">
                <a:latin typeface="Roboto" pitchFamily="2" charset="0"/>
                <a:ea typeface="Roboto" pitchFamily="2" charset="0"/>
              </a:rPr>
              <a:t>Step 2:</a:t>
            </a:r>
            <a:r>
              <a:rPr lang="en-US" dirty="0"/>
              <a:t> Enter 3585 in the Provider Number field and IS8 in the Activity Number field; select Search. (Leave the other search fields blank.)</a:t>
            </a:r>
          </a:p>
          <a:p>
            <a:r>
              <a:rPr lang="en-US" dirty="0">
                <a:latin typeface="Roboto" pitchFamily="2" charset="0"/>
                <a:ea typeface="Roboto" pitchFamily="2" charset="0"/>
              </a:rPr>
              <a:t>Step 3:</a:t>
            </a:r>
            <a:r>
              <a:rPr lang="en-US" dirty="0"/>
              <a:t> Double click on the hyperlink in the Activity # column for IS8; enter your class start and end dates. </a:t>
            </a:r>
          </a:p>
          <a:p>
            <a:r>
              <a:rPr lang="en-US" dirty="0">
                <a:latin typeface="Roboto" pitchFamily="2" charset="0"/>
                <a:ea typeface="Roboto" pitchFamily="2" charset="0"/>
              </a:rPr>
              <a:t>Step 4:</a:t>
            </a:r>
            <a:r>
              <a:rPr lang="en-US" dirty="0"/>
              <a:t> Enter 1 PDU for the class.</a:t>
            </a:r>
          </a:p>
          <a:p>
            <a:r>
              <a:rPr lang="en-US" dirty="0">
                <a:latin typeface="Roboto" pitchFamily="2" charset="0"/>
                <a:ea typeface="Roboto" pitchFamily="2" charset="0"/>
              </a:rPr>
              <a:t>Step 5:</a:t>
            </a:r>
            <a:r>
              <a:rPr lang="en-US" dirty="0"/>
              <a:t> Select the box “I agree this claim is accurate.” Select Submit.</a:t>
            </a:r>
          </a:p>
          <a:p>
            <a:endParaRPr lang="en-US" dirty="0"/>
          </a:p>
          <a:p>
            <a:endParaRPr lang="en-US" dirty="0"/>
          </a:p>
        </p:txBody>
      </p:sp>
    </p:spTree>
    <p:extLst>
      <p:ext uri="{BB962C8B-B14F-4D97-AF65-F5344CB8AC3E}">
        <p14:creationId xmlns:p14="http://schemas.microsoft.com/office/powerpoint/2010/main" val="95606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9568" y="1185350"/>
            <a:ext cx="5096832" cy="1165905"/>
          </a:xfrm>
        </p:spPr>
        <p:txBody>
          <a:bodyPr/>
          <a:lstStyle/>
          <a:p>
            <a:r>
              <a:rPr lang="en-US" dirty="0"/>
              <a:t>“The mission of the Department of Defense is to provide the military forces needed to deter war and to protect the security of our country”</a:t>
            </a:r>
          </a:p>
          <a:p>
            <a:endParaRPr lang="en-US" dirty="0"/>
          </a:p>
        </p:txBody>
      </p:sp>
      <p:sp>
        <p:nvSpPr>
          <p:cNvPr id="10243" name="Rectangle 6"/>
          <p:cNvSpPr>
            <a:spLocks noGrp="1" noChangeArrowheads="1"/>
          </p:cNvSpPr>
          <p:nvPr>
            <p:ph type="title" idx="4294967295"/>
          </p:nvPr>
        </p:nvSpPr>
        <p:spPr>
          <a:xfrm>
            <a:off x="389569" y="6314"/>
            <a:ext cx="11802432" cy="946186"/>
          </a:xfrm>
        </p:spPr>
        <p:txBody>
          <a:bodyPr/>
          <a:lstStyle/>
          <a:p>
            <a:r>
              <a:rPr lang="en-US" altLang="en-US" dirty="0"/>
              <a:t>THE DoD MISSION</a:t>
            </a:r>
          </a:p>
        </p:txBody>
      </p:sp>
      <p:sp>
        <p:nvSpPr>
          <p:cNvPr id="10246" name="Text Box 5"/>
          <p:cNvSpPr txBox="1">
            <a:spLocks noChangeArrowheads="1"/>
          </p:cNvSpPr>
          <p:nvPr/>
        </p:nvSpPr>
        <p:spPr bwMode="auto">
          <a:xfrm>
            <a:off x="6673212" y="6444150"/>
            <a:ext cx="3566306" cy="2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ct val="100000"/>
              </a:lnSpc>
              <a:spcBef>
                <a:spcPct val="50000"/>
              </a:spcBef>
              <a:buClrTx/>
              <a:buFontTx/>
              <a:buNone/>
              <a:defRPr sz="882">
                <a:solidFill>
                  <a:schemeClr val="bg2"/>
                </a:solidFill>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sz="800" dirty="0"/>
              <a:t>Source: DoD Defense link website: </a:t>
            </a:r>
            <a:r>
              <a:rPr lang="en-US" altLang="en-US" sz="800" dirty="0">
                <a:hlinkClick r:id="rId3"/>
              </a:rPr>
              <a:t>www.defense.gov</a:t>
            </a:r>
            <a:r>
              <a:rPr lang="en-US" altLang="en-US" sz="800" dirty="0"/>
              <a:t>, Jan. 2010.</a:t>
            </a:r>
          </a:p>
        </p:txBody>
      </p:sp>
      <p:pic>
        <p:nvPicPr>
          <p:cNvPr id="7" name="Picture 6"/>
          <p:cNvPicPr>
            <a:picLocks noChangeAspect="1"/>
          </p:cNvPicPr>
          <p:nvPr/>
        </p:nvPicPr>
        <p:blipFill>
          <a:blip r:embed="rId4"/>
          <a:stretch>
            <a:fillRect/>
          </a:stretch>
        </p:blipFill>
        <p:spPr>
          <a:xfrm>
            <a:off x="1120471" y="2486951"/>
            <a:ext cx="3703013" cy="3526000"/>
          </a:xfrm>
          <a:prstGeom prst="rect">
            <a:avLst/>
          </a:prstGeom>
        </p:spPr>
      </p:pic>
      <p:grpSp>
        <p:nvGrpSpPr>
          <p:cNvPr id="30" name="Group 29"/>
          <p:cNvGrpSpPr/>
          <p:nvPr/>
        </p:nvGrpSpPr>
        <p:grpSpPr>
          <a:xfrm>
            <a:off x="5707519" y="3051562"/>
            <a:ext cx="789382" cy="788526"/>
            <a:chOff x="23997151" y="10491321"/>
            <a:chExt cx="1463675" cy="1462088"/>
          </a:xfrm>
        </p:grpSpPr>
        <p:sp>
          <p:nvSpPr>
            <p:cNvPr id="32" name="Rectangle 31"/>
            <p:cNvSpPr/>
            <p:nvPr/>
          </p:nvSpPr>
          <p:spPr>
            <a:xfrm>
              <a:off x="23997151" y="10491321"/>
              <a:ext cx="1463675" cy="1462088"/>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a:solidFill>
                  <a:srgbClr val="001871"/>
                </a:solidFill>
              </a:endParaRPr>
            </a:p>
          </p:txBody>
        </p:sp>
        <p:grpSp>
          <p:nvGrpSpPr>
            <p:cNvPr id="33" name="Group 32"/>
            <p:cNvGrpSpPr/>
            <p:nvPr/>
          </p:nvGrpSpPr>
          <p:grpSpPr>
            <a:xfrm>
              <a:off x="24123651" y="10749806"/>
              <a:ext cx="1210674" cy="1083222"/>
              <a:chOff x="8037921" y="4005423"/>
              <a:chExt cx="2421820" cy="1993684"/>
            </a:xfrm>
            <a:solidFill>
              <a:srgbClr val="FFFFFF"/>
            </a:solidFill>
          </p:grpSpPr>
          <p:grpSp>
            <p:nvGrpSpPr>
              <p:cNvPr id="34" name="Group 33"/>
              <p:cNvGrpSpPr/>
              <p:nvPr/>
            </p:nvGrpSpPr>
            <p:grpSpPr>
              <a:xfrm>
                <a:off x="8037921" y="4005423"/>
                <a:ext cx="2421820" cy="1615996"/>
                <a:chOff x="8037921" y="3629237"/>
                <a:chExt cx="2421820" cy="1615996"/>
              </a:xfrm>
              <a:grpFill/>
            </p:grpSpPr>
            <p:grpSp>
              <p:nvGrpSpPr>
                <p:cNvPr id="38" name="Group 37"/>
                <p:cNvGrpSpPr/>
                <p:nvPr/>
              </p:nvGrpSpPr>
              <p:grpSpPr>
                <a:xfrm>
                  <a:off x="8037921" y="3629237"/>
                  <a:ext cx="1125913" cy="1615996"/>
                  <a:chOff x="8909893" y="4880684"/>
                  <a:chExt cx="1125913" cy="1615996"/>
                </a:xfrm>
                <a:grpFill/>
              </p:grpSpPr>
              <p:sp>
                <p:nvSpPr>
                  <p:cNvPr id="42" name="Chord 41"/>
                  <p:cNvSpPr/>
                  <p:nvPr/>
                </p:nvSpPr>
                <p:spPr>
                  <a:xfrm rot="6737693">
                    <a:off x="8909893" y="5370767"/>
                    <a:ext cx="1125913" cy="1125913"/>
                  </a:xfrm>
                  <a:prstGeom prst="chor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1871"/>
                      </a:solidFill>
                    </a:endParaRPr>
                  </a:p>
                </p:txBody>
              </p:sp>
              <p:sp>
                <p:nvSpPr>
                  <p:cNvPr id="43" name="Oval 42"/>
                  <p:cNvSpPr/>
                  <p:nvPr/>
                </p:nvSpPr>
                <p:spPr>
                  <a:xfrm>
                    <a:off x="9148937" y="4880684"/>
                    <a:ext cx="651045" cy="651045"/>
                  </a:xfrm>
                  <a:prstGeom prst="ellipse">
                    <a:avLst/>
                  </a:prstGeom>
                  <a:grpFill/>
                  <a:ln w="38100">
                    <a:solidFill>
                      <a:srgbClr val="0018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1871"/>
                      </a:solidFill>
                    </a:endParaRPr>
                  </a:p>
                </p:txBody>
              </p:sp>
            </p:grpSp>
            <p:grpSp>
              <p:nvGrpSpPr>
                <p:cNvPr id="39" name="Group 38"/>
                <p:cNvGrpSpPr/>
                <p:nvPr/>
              </p:nvGrpSpPr>
              <p:grpSpPr>
                <a:xfrm>
                  <a:off x="9333828" y="3629237"/>
                  <a:ext cx="1125913" cy="1615996"/>
                  <a:chOff x="8909893" y="4880684"/>
                  <a:chExt cx="1125913" cy="1615996"/>
                </a:xfrm>
                <a:grpFill/>
              </p:grpSpPr>
              <p:sp>
                <p:nvSpPr>
                  <p:cNvPr id="40" name="Chord 39"/>
                  <p:cNvSpPr/>
                  <p:nvPr/>
                </p:nvSpPr>
                <p:spPr>
                  <a:xfrm rot="6737693">
                    <a:off x="8909893" y="5370767"/>
                    <a:ext cx="1125913" cy="1125913"/>
                  </a:xfrm>
                  <a:prstGeom prst="chor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1871"/>
                      </a:solidFill>
                    </a:endParaRPr>
                  </a:p>
                </p:txBody>
              </p:sp>
              <p:sp>
                <p:nvSpPr>
                  <p:cNvPr id="41" name="Oval 40"/>
                  <p:cNvSpPr/>
                  <p:nvPr/>
                </p:nvSpPr>
                <p:spPr>
                  <a:xfrm>
                    <a:off x="9148937" y="4880684"/>
                    <a:ext cx="651045" cy="651045"/>
                  </a:xfrm>
                  <a:prstGeom prst="ellipse">
                    <a:avLst/>
                  </a:prstGeom>
                  <a:grpFill/>
                  <a:ln w="38100">
                    <a:solidFill>
                      <a:srgbClr val="0018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1871"/>
                      </a:solidFill>
                    </a:endParaRPr>
                  </a:p>
                </p:txBody>
              </p:sp>
            </p:grpSp>
          </p:grpSp>
          <p:grpSp>
            <p:nvGrpSpPr>
              <p:cNvPr id="35" name="Group 34"/>
              <p:cNvGrpSpPr/>
              <p:nvPr/>
            </p:nvGrpSpPr>
            <p:grpSpPr>
              <a:xfrm>
                <a:off x="8711718" y="4383111"/>
                <a:ext cx="1125913" cy="1615996"/>
                <a:chOff x="8909893" y="4880684"/>
                <a:chExt cx="1125913" cy="1615996"/>
              </a:xfrm>
              <a:grpFill/>
            </p:grpSpPr>
            <p:sp>
              <p:nvSpPr>
                <p:cNvPr id="36" name="Chord 35"/>
                <p:cNvSpPr/>
                <p:nvPr/>
              </p:nvSpPr>
              <p:spPr>
                <a:xfrm rot="6737693">
                  <a:off x="8909893" y="5370767"/>
                  <a:ext cx="1125913" cy="1125913"/>
                </a:xfrm>
                <a:prstGeom prst="chor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1871"/>
                    </a:solidFill>
                  </a:endParaRPr>
                </a:p>
              </p:txBody>
            </p:sp>
            <p:sp>
              <p:nvSpPr>
                <p:cNvPr id="37" name="Oval 36"/>
                <p:cNvSpPr/>
                <p:nvPr/>
              </p:nvSpPr>
              <p:spPr>
                <a:xfrm>
                  <a:off x="9148937" y="4880684"/>
                  <a:ext cx="651045" cy="651045"/>
                </a:xfrm>
                <a:prstGeom prst="ellipse">
                  <a:avLst/>
                </a:prstGeom>
                <a:grpFill/>
                <a:ln w="38100">
                  <a:solidFill>
                    <a:srgbClr val="0018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1871"/>
                    </a:solidFill>
                  </a:endParaRPr>
                </a:p>
              </p:txBody>
            </p:sp>
          </p:grpSp>
        </p:grpSp>
      </p:grpSp>
      <p:grpSp>
        <p:nvGrpSpPr>
          <p:cNvPr id="46" name="Group 45"/>
          <p:cNvGrpSpPr/>
          <p:nvPr/>
        </p:nvGrpSpPr>
        <p:grpSpPr>
          <a:xfrm>
            <a:off x="5707519" y="4725549"/>
            <a:ext cx="789382" cy="789382"/>
            <a:chOff x="16660270" y="6388324"/>
            <a:chExt cx="1463675" cy="1463675"/>
          </a:xfrm>
        </p:grpSpPr>
        <p:sp>
          <p:nvSpPr>
            <p:cNvPr id="47" name="Rectangle 46"/>
            <p:cNvSpPr/>
            <p:nvPr/>
          </p:nvSpPr>
          <p:spPr>
            <a:xfrm>
              <a:off x="16660270" y="6388324"/>
              <a:ext cx="1463675" cy="1463675"/>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auto">
                <a:spcBef>
                  <a:spcPts val="0"/>
                </a:spcBef>
                <a:spcAft>
                  <a:spcPts val="0"/>
                </a:spcAft>
              </a:pPr>
              <a:endParaRPr lang="en-US" sz="1800" kern="0" dirty="0">
                <a:solidFill>
                  <a:srgbClr val="001871"/>
                </a:solidFill>
                <a:latin typeface="Calibri" panose="020F0502020204030204"/>
              </a:endParaRPr>
            </a:p>
          </p:txBody>
        </p:sp>
        <p:pic>
          <p:nvPicPr>
            <p:cNvPr id="48" name="Picture 47"/>
            <p:cNvPicPr>
              <a:picLocks noChangeAspect="1"/>
            </p:cNvPicPr>
            <p:nvPr/>
          </p:nvPicPr>
          <p:blipFill>
            <a:blip r:embed="rId5"/>
            <a:stretch>
              <a:fillRect/>
            </a:stretch>
          </p:blipFill>
          <p:spPr>
            <a:xfrm>
              <a:off x="16784760" y="6594768"/>
              <a:ext cx="1263971" cy="1081152"/>
            </a:xfrm>
            <a:prstGeom prst="rect">
              <a:avLst/>
            </a:prstGeom>
            <a:noFill/>
          </p:spPr>
        </p:pic>
      </p:grpSp>
      <p:grpSp>
        <p:nvGrpSpPr>
          <p:cNvPr id="51" name="Group 50"/>
          <p:cNvGrpSpPr/>
          <p:nvPr/>
        </p:nvGrpSpPr>
        <p:grpSpPr>
          <a:xfrm>
            <a:off x="5704063" y="1369808"/>
            <a:ext cx="796294" cy="796293"/>
            <a:chOff x="20632165" y="8443965"/>
            <a:chExt cx="1476490" cy="1476489"/>
          </a:xfrm>
          <a:solidFill>
            <a:srgbClr val="002060"/>
          </a:solidFill>
        </p:grpSpPr>
        <p:sp>
          <p:nvSpPr>
            <p:cNvPr id="52" name="Rectangle 51"/>
            <p:cNvSpPr/>
            <p:nvPr/>
          </p:nvSpPr>
          <p:spPr>
            <a:xfrm>
              <a:off x="20632165" y="8443965"/>
              <a:ext cx="1476490" cy="147648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solidFill>
                  <a:srgbClr val="001871"/>
                </a:solidFill>
                <a:cs typeface="Lato Light"/>
              </a:endParaRPr>
            </a:p>
          </p:txBody>
        </p:sp>
        <p:pic>
          <p:nvPicPr>
            <p:cNvPr id="53" name="Picture 52"/>
            <p:cNvPicPr>
              <a:picLocks noChangeAspect="1"/>
            </p:cNvPicPr>
            <p:nvPr/>
          </p:nvPicPr>
          <p:blipFill>
            <a:blip r:embed="rId6"/>
            <a:stretch>
              <a:fillRect/>
            </a:stretch>
          </p:blipFill>
          <p:spPr>
            <a:xfrm>
              <a:off x="20973220" y="8605629"/>
              <a:ext cx="866250" cy="1102500"/>
            </a:xfrm>
            <a:prstGeom prst="rect">
              <a:avLst/>
            </a:prstGeom>
            <a:noFill/>
          </p:spPr>
        </p:pic>
      </p:grpSp>
      <p:sp>
        <p:nvSpPr>
          <p:cNvPr id="54" name="Text Placeholder 1"/>
          <p:cNvSpPr txBox="1">
            <a:spLocks/>
          </p:cNvSpPr>
          <p:nvPr/>
        </p:nvSpPr>
        <p:spPr bwMode="auto">
          <a:xfrm>
            <a:off x="2221318" y="2809599"/>
            <a:ext cx="1527988" cy="80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22" rIns="182843" bIns="91422" numCol="1" anchor="t" anchorCtr="0" compatLnSpc="1">
            <a:prstTxWarp prst="textNoShape">
              <a:avLst/>
            </a:prstTxWarp>
          </a:bodyPr>
          <a:lstStyle>
            <a:lvl1pPr marL="0" indent="0" algn="l" defTabSz="913618" rtl="0" eaLnBrk="1" fontAlgn="base" hangingPunct="1">
              <a:lnSpc>
                <a:spcPct val="110000"/>
              </a:lnSpc>
              <a:spcBef>
                <a:spcPts val="0"/>
              </a:spcBef>
              <a:spcAft>
                <a:spcPts val="899"/>
              </a:spcAft>
              <a:buClr>
                <a:srgbClr val="E36F1E"/>
              </a:buClr>
              <a:buFont typeface="Arial" panose="020B0604020202020204" pitchFamily="34" charset="0"/>
              <a:buNone/>
              <a:defRPr lang="en-US" altLang="en-US" sz="1800" b="0" i="0" kern="1200">
                <a:solidFill>
                  <a:schemeClr val="accent2"/>
                </a:solidFill>
                <a:latin typeface="Roboto Light" charset="0"/>
                <a:ea typeface="Roboto Light" charset="0"/>
                <a:cs typeface="Roboto Light" charset="0"/>
              </a:defRPr>
            </a:lvl1pPr>
            <a:lvl2pPr marL="742166" indent="-285754"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2pPr>
            <a:lvl3pPr marL="1199371" indent="-285754"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3pPr>
            <a:lvl4pPr marL="1599427" indent="-228603"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4pPr>
            <a:lvl5pPr marL="2056633" indent="-228603"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5pPr>
            <a:lvl6pPr marL="2514129"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3"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58"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71"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2"/>
                </a:solidFill>
              </a:rPr>
              <a:t>Office of the Secretary of Defense</a:t>
            </a:r>
          </a:p>
        </p:txBody>
      </p:sp>
      <p:sp>
        <p:nvSpPr>
          <p:cNvPr id="55" name="Text Placeholder 1"/>
          <p:cNvSpPr txBox="1">
            <a:spLocks/>
          </p:cNvSpPr>
          <p:nvPr/>
        </p:nvSpPr>
        <p:spPr bwMode="auto">
          <a:xfrm>
            <a:off x="3493034" y="3644399"/>
            <a:ext cx="890713" cy="45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913618" rtl="0" eaLnBrk="1" fontAlgn="base" hangingPunct="1">
              <a:lnSpc>
                <a:spcPct val="110000"/>
              </a:lnSpc>
              <a:spcBef>
                <a:spcPts val="0"/>
              </a:spcBef>
              <a:spcAft>
                <a:spcPts val="899"/>
              </a:spcAft>
              <a:buClr>
                <a:srgbClr val="E36F1E"/>
              </a:buClr>
              <a:buFont typeface="Arial" panose="020B0604020202020204" pitchFamily="34" charset="0"/>
              <a:buNone/>
              <a:defRPr lang="en-US" altLang="en-US" sz="1800" b="0" i="0" kern="1200">
                <a:solidFill>
                  <a:schemeClr val="accent2"/>
                </a:solidFill>
                <a:latin typeface="Roboto Light" charset="0"/>
                <a:ea typeface="Roboto Light" charset="0"/>
                <a:cs typeface="Roboto Light" charset="0"/>
              </a:defRPr>
            </a:lvl1pPr>
            <a:lvl2pPr marL="742166" indent="-285754"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2pPr>
            <a:lvl3pPr marL="1199371" indent="-285754"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3pPr>
            <a:lvl4pPr marL="1599427" indent="-228603"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4pPr>
            <a:lvl5pPr marL="2056633" indent="-228603"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5pPr>
            <a:lvl6pPr marL="2514129"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3"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58"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71"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2"/>
                </a:solidFill>
              </a:rPr>
              <a:t>Joint Chiefs of Staff</a:t>
            </a:r>
          </a:p>
        </p:txBody>
      </p:sp>
      <p:sp>
        <p:nvSpPr>
          <p:cNvPr id="56" name="Text Placeholder 1"/>
          <p:cNvSpPr txBox="1">
            <a:spLocks/>
          </p:cNvSpPr>
          <p:nvPr/>
        </p:nvSpPr>
        <p:spPr bwMode="auto">
          <a:xfrm>
            <a:off x="3395757" y="4987640"/>
            <a:ext cx="890713" cy="45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913618" rtl="0" eaLnBrk="1" fontAlgn="base" hangingPunct="1">
              <a:lnSpc>
                <a:spcPct val="110000"/>
              </a:lnSpc>
              <a:spcBef>
                <a:spcPts val="0"/>
              </a:spcBef>
              <a:spcAft>
                <a:spcPts val="899"/>
              </a:spcAft>
              <a:buClr>
                <a:srgbClr val="E36F1E"/>
              </a:buClr>
              <a:buFont typeface="Arial" panose="020B0604020202020204" pitchFamily="34" charset="0"/>
              <a:buNone/>
              <a:defRPr lang="en-US" altLang="en-US" sz="1800" b="0" i="0" kern="1200">
                <a:solidFill>
                  <a:schemeClr val="accent2"/>
                </a:solidFill>
                <a:latin typeface="Roboto Light" charset="0"/>
                <a:ea typeface="Roboto Light" charset="0"/>
                <a:cs typeface="Roboto Light" charset="0"/>
              </a:defRPr>
            </a:lvl1pPr>
            <a:lvl2pPr marL="742166" indent="-285754"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2pPr>
            <a:lvl3pPr marL="1199371" indent="-285754"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3pPr>
            <a:lvl4pPr marL="1599427" indent="-228603"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4pPr>
            <a:lvl5pPr marL="2056633" indent="-228603"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5pPr>
            <a:lvl6pPr marL="2514129"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3"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58"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71"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2"/>
                </a:solidFill>
              </a:rPr>
              <a:t>Defense Agencies</a:t>
            </a:r>
          </a:p>
        </p:txBody>
      </p:sp>
      <p:sp>
        <p:nvSpPr>
          <p:cNvPr id="57" name="Text Placeholder 1"/>
          <p:cNvSpPr txBox="1">
            <a:spLocks/>
          </p:cNvSpPr>
          <p:nvPr/>
        </p:nvSpPr>
        <p:spPr bwMode="auto">
          <a:xfrm>
            <a:off x="1926990" y="5215064"/>
            <a:ext cx="890713" cy="45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913618" rtl="0" eaLnBrk="1" fontAlgn="base" hangingPunct="1">
              <a:lnSpc>
                <a:spcPct val="110000"/>
              </a:lnSpc>
              <a:spcBef>
                <a:spcPts val="0"/>
              </a:spcBef>
              <a:spcAft>
                <a:spcPts val="899"/>
              </a:spcAft>
              <a:buClr>
                <a:srgbClr val="E36F1E"/>
              </a:buClr>
              <a:buFont typeface="Arial" panose="020B0604020202020204" pitchFamily="34" charset="0"/>
              <a:buNone/>
              <a:defRPr lang="en-US" altLang="en-US" sz="1800" b="0" i="0" kern="1200">
                <a:solidFill>
                  <a:schemeClr val="accent2"/>
                </a:solidFill>
                <a:latin typeface="Roboto Light" charset="0"/>
                <a:ea typeface="Roboto Light" charset="0"/>
                <a:cs typeface="Roboto Light" charset="0"/>
              </a:defRPr>
            </a:lvl1pPr>
            <a:lvl2pPr marL="742166" indent="-285754"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2pPr>
            <a:lvl3pPr marL="1199371" indent="-285754"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3pPr>
            <a:lvl4pPr marL="1599427" indent="-228603"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4pPr>
            <a:lvl5pPr marL="2056633" indent="-228603"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5pPr>
            <a:lvl6pPr marL="2514129"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3"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58"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71"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2"/>
                </a:solidFill>
              </a:rPr>
              <a:t>Combatant Commands</a:t>
            </a:r>
          </a:p>
        </p:txBody>
      </p:sp>
      <p:sp>
        <p:nvSpPr>
          <p:cNvPr id="58" name="Text Placeholder 1"/>
          <p:cNvSpPr txBox="1">
            <a:spLocks/>
          </p:cNvSpPr>
          <p:nvPr/>
        </p:nvSpPr>
        <p:spPr bwMode="auto">
          <a:xfrm>
            <a:off x="1330605" y="3961014"/>
            <a:ext cx="890713" cy="45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913618" rtl="0" eaLnBrk="1" fontAlgn="base" hangingPunct="1">
              <a:lnSpc>
                <a:spcPct val="110000"/>
              </a:lnSpc>
              <a:spcBef>
                <a:spcPts val="0"/>
              </a:spcBef>
              <a:spcAft>
                <a:spcPts val="899"/>
              </a:spcAft>
              <a:buClr>
                <a:srgbClr val="E36F1E"/>
              </a:buClr>
              <a:buFont typeface="Arial" panose="020B0604020202020204" pitchFamily="34" charset="0"/>
              <a:buNone/>
              <a:defRPr lang="en-US" altLang="en-US" sz="1800" b="0" i="0" kern="1200">
                <a:solidFill>
                  <a:schemeClr val="accent2"/>
                </a:solidFill>
                <a:latin typeface="Roboto Light" charset="0"/>
                <a:ea typeface="Roboto Light" charset="0"/>
                <a:cs typeface="Roboto Light" charset="0"/>
              </a:defRPr>
            </a:lvl1pPr>
            <a:lvl2pPr marL="742166" indent="-285754"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2pPr>
            <a:lvl3pPr marL="1199371" indent="-285754"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3pPr>
            <a:lvl4pPr marL="1599427" indent="-228603"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4pPr>
            <a:lvl5pPr marL="2056633" indent="-228603"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5pPr>
            <a:lvl6pPr marL="2514129"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3"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58"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71"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2"/>
                </a:solidFill>
              </a:rPr>
              <a:t>Military Services</a:t>
            </a:r>
          </a:p>
        </p:txBody>
      </p:sp>
      <p:sp>
        <p:nvSpPr>
          <p:cNvPr id="59" name="TextBox 63"/>
          <p:cNvSpPr txBox="1">
            <a:spLocks noChangeArrowheads="1"/>
          </p:cNvSpPr>
          <p:nvPr/>
        </p:nvSpPr>
        <p:spPr bwMode="auto">
          <a:xfrm>
            <a:off x="6656930" y="3250420"/>
            <a:ext cx="4938440" cy="445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r>
              <a:rPr lang="en-US" altLang="en-US" sz="2000" dirty="0">
                <a:solidFill>
                  <a:srgbClr val="FFFFFF"/>
                </a:solidFill>
                <a:latin typeface="Roboto" panose="02000000000000000000" pitchFamily="2" charset="0"/>
                <a:ea typeface="Roboto" panose="02000000000000000000" pitchFamily="2" charset="0"/>
                <a:cs typeface="Roboto Light"/>
              </a:rPr>
              <a:t>~ 23,000 military and civilian employees</a:t>
            </a:r>
          </a:p>
        </p:txBody>
      </p:sp>
      <p:sp>
        <p:nvSpPr>
          <p:cNvPr id="61" name="TextBox 63"/>
          <p:cNvSpPr txBox="1">
            <a:spLocks noChangeArrowheads="1"/>
          </p:cNvSpPr>
          <p:nvPr/>
        </p:nvSpPr>
        <p:spPr bwMode="auto">
          <a:xfrm>
            <a:off x="6656930" y="1464873"/>
            <a:ext cx="5123265" cy="606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r>
              <a:rPr lang="en-US" altLang="en-US" sz="2000">
                <a:solidFill>
                  <a:srgbClr val="FFFFFF"/>
                </a:solidFill>
                <a:latin typeface="Roboto" panose="02000000000000000000" pitchFamily="2" charset="0"/>
                <a:ea typeface="Roboto" panose="02000000000000000000" pitchFamily="2" charset="0"/>
                <a:cs typeface="Roboto Light"/>
              </a:rPr>
              <a:t>Construction began September 11, 1941</a:t>
            </a:r>
          </a:p>
          <a:p>
            <a:r>
              <a:rPr lang="en-US" altLang="en-US" sz="2000">
                <a:solidFill>
                  <a:srgbClr val="FFFFFF"/>
                </a:solidFill>
                <a:latin typeface="Roboto" panose="02000000000000000000" pitchFamily="2" charset="0"/>
                <a:ea typeface="Roboto" panose="02000000000000000000" pitchFamily="2" charset="0"/>
                <a:cs typeface="Roboto Light"/>
              </a:rPr>
              <a:t>First occupants moved in on April 29, 1942</a:t>
            </a:r>
            <a:endParaRPr lang="en-US" altLang="en-US" sz="2000" dirty="0">
              <a:solidFill>
                <a:srgbClr val="FFFFFF"/>
              </a:solidFill>
              <a:latin typeface="Roboto" panose="02000000000000000000" pitchFamily="2" charset="0"/>
              <a:ea typeface="Roboto" panose="02000000000000000000" pitchFamily="2" charset="0"/>
              <a:cs typeface="Roboto Light"/>
            </a:endParaRPr>
          </a:p>
        </p:txBody>
      </p:sp>
      <p:sp>
        <p:nvSpPr>
          <p:cNvPr id="62" name="TextBox 63"/>
          <p:cNvSpPr txBox="1">
            <a:spLocks noChangeArrowheads="1"/>
          </p:cNvSpPr>
          <p:nvPr/>
        </p:nvSpPr>
        <p:spPr bwMode="auto">
          <a:xfrm>
            <a:off x="6656930" y="4772234"/>
            <a:ext cx="4938440" cy="676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r>
              <a:rPr lang="en-US" altLang="en-US" sz="2000" dirty="0">
                <a:solidFill>
                  <a:srgbClr val="FFFFFF"/>
                </a:solidFill>
                <a:latin typeface="Roboto" panose="02000000000000000000" pitchFamily="2" charset="0"/>
                <a:ea typeface="Roboto" panose="02000000000000000000" pitchFamily="2" charset="0"/>
                <a:cs typeface="Roboto Light"/>
              </a:rPr>
              <a:t>3,705,793 square feet</a:t>
            </a:r>
          </a:p>
          <a:p>
            <a:r>
              <a:rPr lang="en-US" altLang="en-US" sz="2000" dirty="0">
                <a:solidFill>
                  <a:srgbClr val="FFFFFF"/>
                </a:solidFill>
                <a:latin typeface="Roboto" panose="02000000000000000000" pitchFamily="2" charset="0"/>
                <a:ea typeface="Roboto" panose="02000000000000000000" pitchFamily="2" charset="0"/>
                <a:cs typeface="Roboto Light"/>
              </a:rPr>
              <a:t>17.5 miles of corridors</a:t>
            </a:r>
          </a:p>
        </p:txBody>
      </p:sp>
    </p:spTree>
    <p:extLst>
      <p:ext uri="{BB962C8B-B14F-4D97-AF65-F5344CB8AC3E}">
        <p14:creationId xmlns:p14="http://schemas.microsoft.com/office/powerpoint/2010/main" val="4764304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Text Box 18"/>
          <p:cNvSpPr txBox="1">
            <a:spLocks noChangeArrowheads="1"/>
          </p:cNvSpPr>
          <p:nvPr/>
        </p:nvSpPr>
        <p:spPr bwMode="auto">
          <a:xfrm>
            <a:off x="1534510" y="6245967"/>
            <a:ext cx="9133490" cy="46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None/>
            </a:pPr>
            <a:r>
              <a:rPr lang="en-US" altLang="en-US" sz="800" dirty="0">
                <a:solidFill>
                  <a:schemeClr val="bg1"/>
                </a:solidFill>
                <a:latin typeface="Roboto" pitchFamily="2" charset="0"/>
                <a:ea typeface="Roboto" pitchFamily="2" charset="0"/>
              </a:rPr>
              <a:t> * Includes Military Sealift Command. </a:t>
            </a:r>
            <a:br>
              <a:rPr lang="en-US" altLang="en-US" sz="800" dirty="0">
                <a:solidFill>
                  <a:schemeClr val="bg1"/>
                </a:solidFill>
                <a:latin typeface="Roboto" pitchFamily="2" charset="0"/>
                <a:ea typeface="Roboto" pitchFamily="2" charset="0"/>
              </a:rPr>
            </a:br>
            <a:r>
              <a:rPr lang="en-US" altLang="en-US" sz="800" dirty="0">
                <a:solidFill>
                  <a:schemeClr val="bg1"/>
                </a:solidFill>
                <a:latin typeface="Roboto" pitchFamily="2" charset="0"/>
                <a:ea typeface="Roboto" pitchFamily="2" charset="0"/>
              </a:rPr>
              <a:t>Sources: </a:t>
            </a:r>
            <a:r>
              <a:rPr lang="en-US" altLang="en-US" sz="800" i="1" dirty="0">
                <a:solidFill>
                  <a:schemeClr val="bg1"/>
                </a:solidFill>
                <a:latin typeface="Roboto" pitchFamily="2" charset="0"/>
                <a:ea typeface="Roboto" pitchFamily="2" charset="0"/>
              </a:rPr>
              <a:t>DoD Base Structure Report 2015</a:t>
            </a:r>
            <a:r>
              <a:rPr lang="en-US" altLang="en-US" sz="800" dirty="0">
                <a:solidFill>
                  <a:schemeClr val="bg1"/>
                </a:solidFill>
                <a:latin typeface="Roboto" pitchFamily="2" charset="0"/>
                <a:ea typeface="Roboto" pitchFamily="2" charset="0"/>
              </a:rPr>
              <a:t>, </a:t>
            </a:r>
            <a:r>
              <a:rPr lang="en-US" altLang="en-US" sz="800" i="1" dirty="0">
                <a:solidFill>
                  <a:schemeClr val="bg1"/>
                </a:solidFill>
                <a:latin typeface="Roboto" pitchFamily="2" charset="0"/>
                <a:ea typeface="Roboto" pitchFamily="2" charset="0"/>
              </a:rPr>
              <a:t>Annual Aviation Inventory and Funding Plan 2016</a:t>
            </a:r>
            <a:r>
              <a:rPr lang="en-US" altLang="en-US" sz="800" dirty="0">
                <a:solidFill>
                  <a:schemeClr val="bg1"/>
                </a:solidFill>
                <a:latin typeface="Roboto" pitchFamily="2" charset="0"/>
                <a:ea typeface="Roboto" pitchFamily="2" charset="0"/>
              </a:rPr>
              <a:t>, </a:t>
            </a:r>
            <a:r>
              <a:rPr lang="en-US" altLang="en-US" sz="800" i="1" dirty="0">
                <a:solidFill>
                  <a:schemeClr val="bg1"/>
                </a:solidFill>
                <a:latin typeface="Roboto" pitchFamily="2" charset="0"/>
                <a:ea typeface="Roboto" pitchFamily="2" charset="0"/>
              </a:rPr>
              <a:t>The Army Tactical Wheeled Vehicle Strategy</a:t>
            </a:r>
            <a:r>
              <a:rPr lang="en-US" altLang="en-US" sz="800" dirty="0">
                <a:solidFill>
                  <a:schemeClr val="bg1"/>
                </a:solidFill>
                <a:latin typeface="Roboto" pitchFamily="2" charset="0"/>
                <a:ea typeface="Roboto" pitchFamily="2" charset="0"/>
              </a:rPr>
              <a:t>, and </a:t>
            </a:r>
            <a:r>
              <a:rPr lang="en-US" altLang="en-US" sz="800" i="1" dirty="0">
                <a:solidFill>
                  <a:schemeClr val="bg1"/>
                </a:solidFill>
                <a:latin typeface="Roboto" pitchFamily="2" charset="0"/>
                <a:ea typeface="Roboto" pitchFamily="2" charset="0"/>
              </a:rPr>
              <a:t>Report to Congress on the Annual Long-Range Plan for Construction of Naval Vessels for Fiscal Year 2016</a:t>
            </a:r>
            <a:r>
              <a:rPr lang="en-US" altLang="en-US" sz="800" dirty="0">
                <a:solidFill>
                  <a:schemeClr val="bg1"/>
                </a:solidFill>
                <a:latin typeface="Roboto" pitchFamily="2" charset="0"/>
                <a:ea typeface="Roboto" pitchFamily="2" charset="0"/>
              </a:rPr>
              <a:t>.</a:t>
            </a:r>
          </a:p>
        </p:txBody>
      </p:sp>
      <p:sp>
        <p:nvSpPr>
          <p:cNvPr id="61450" name="Rectangle 20"/>
          <p:cNvSpPr>
            <a:spLocks noGrp="1" noChangeArrowheads="1"/>
          </p:cNvSpPr>
          <p:nvPr>
            <p:ph type="title"/>
          </p:nvPr>
        </p:nvSpPr>
        <p:spPr>
          <a:xfrm>
            <a:off x="389568" y="0"/>
            <a:ext cx="11418887" cy="952976"/>
          </a:xfrm>
        </p:spPr>
        <p:txBody>
          <a:bodyPr/>
          <a:lstStyle/>
          <a:p>
            <a:pPr eaLnBrk="1" hangingPunct="1"/>
            <a:r>
              <a:rPr lang="en-US" altLang="en-US" dirty="0"/>
              <a:t>SCOPE OF THE DoD BUSINESS</a:t>
            </a:r>
          </a:p>
        </p:txBody>
      </p:sp>
      <p:grpSp>
        <p:nvGrpSpPr>
          <p:cNvPr id="3" name="Group 2"/>
          <p:cNvGrpSpPr/>
          <p:nvPr/>
        </p:nvGrpSpPr>
        <p:grpSpPr>
          <a:xfrm>
            <a:off x="542109" y="1523420"/>
            <a:ext cx="8652296" cy="4267001"/>
            <a:chOff x="1494826" y="1732809"/>
            <a:chExt cx="8652296" cy="4267001"/>
          </a:xfrm>
        </p:grpSpPr>
        <p:pic>
          <p:nvPicPr>
            <p:cNvPr id="4" name="Picture 3"/>
            <p:cNvPicPr>
              <a:picLocks noChangeAspect="1"/>
            </p:cNvPicPr>
            <p:nvPr/>
          </p:nvPicPr>
          <p:blipFill>
            <a:blip r:embed="rId3"/>
            <a:stretch>
              <a:fillRect/>
            </a:stretch>
          </p:blipFill>
          <p:spPr>
            <a:xfrm>
              <a:off x="3736602" y="1836664"/>
              <a:ext cx="4075463" cy="3583334"/>
            </a:xfrm>
            <a:prstGeom prst="rect">
              <a:avLst/>
            </a:prstGeom>
          </p:spPr>
        </p:pic>
        <p:sp>
          <p:nvSpPr>
            <p:cNvPr id="61456" name="Text Box 8"/>
            <p:cNvSpPr txBox="1">
              <a:spLocks noChangeArrowheads="1"/>
            </p:cNvSpPr>
            <p:nvPr/>
          </p:nvSpPr>
          <p:spPr bwMode="auto">
            <a:xfrm>
              <a:off x="6569014" y="1732809"/>
              <a:ext cx="3082740" cy="579646"/>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defPPr>
                <a:defRPr lang="en-US"/>
              </a:defPPr>
              <a:lvl1pPr marL="0" marR="0" indent="0" defTabSz="914400" eaLnBrk="1" latinLnBrk="0" hangingPunct="1">
                <a:lnSpc>
                  <a:spcPts val="1600"/>
                </a:lnSpc>
                <a:spcBef>
                  <a:spcPts val="600"/>
                </a:spcBef>
                <a:buClrTx/>
                <a:buSzTx/>
                <a:buFontTx/>
                <a:buNone/>
                <a:tabLst/>
                <a:defRPr kumimoji="0" sz="1400" i="0" u="none" strike="noStrike" cap="none" normalizeH="0" baseline="0">
                  <a:ln>
                    <a:noFill/>
                  </a:ln>
                  <a:solidFill>
                    <a:schemeClr val="bg1"/>
                  </a:solidFill>
                  <a:effectLst/>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r>
                <a:rPr lang="en-US" altLang="en-US" dirty="0"/>
                <a:t>124 large sites (value &gt; $879.36B)</a:t>
              </a:r>
            </a:p>
            <a:p>
              <a:r>
                <a:rPr lang="en-US" altLang="en-US" dirty="0"/>
                <a:t>4,035 smaller sites</a:t>
              </a:r>
            </a:p>
          </p:txBody>
        </p:sp>
        <p:sp>
          <p:nvSpPr>
            <p:cNvPr id="61446" name="Text Box 11"/>
            <p:cNvSpPr txBox="1">
              <a:spLocks noChangeArrowheads="1"/>
            </p:cNvSpPr>
            <p:nvPr/>
          </p:nvSpPr>
          <p:spPr bwMode="auto">
            <a:xfrm>
              <a:off x="1849123" y="5214980"/>
              <a:ext cx="2813857" cy="579646"/>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defPPr>
                <a:defRPr lang="en-US"/>
              </a:defPPr>
              <a:lvl1pPr marL="0" marR="0" indent="0" defTabSz="914400" eaLnBrk="1" latinLnBrk="0" hangingPunct="1">
                <a:lnSpc>
                  <a:spcPts val="1600"/>
                </a:lnSpc>
                <a:spcBef>
                  <a:spcPts val="600"/>
                </a:spcBef>
                <a:buClrTx/>
                <a:buSzTx/>
                <a:buFontTx/>
                <a:buNone/>
                <a:tabLst/>
                <a:defRPr kumimoji="0" sz="1400" i="0" u="none" strike="noStrike" cap="none" normalizeH="0" baseline="0">
                  <a:ln>
                    <a:noFill/>
                  </a:ln>
                  <a:solidFill>
                    <a:schemeClr val="bg1"/>
                  </a:solidFill>
                  <a:effectLst/>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r"/>
              <a:r>
                <a:rPr lang="en-US" altLang="en-US" dirty="0"/>
                <a:t>561,975 buildings and structures</a:t>
              </a:r>
            </a:p>
            <a:p>
              <a:pPr algn="r"/>
              <a:r>
                <a:rPr lang="en-US" altLang="en-US" dirty="0"/>
                <a:t>24.9M acres of real estate</a:t>
              </a:r>
            </a:p>
          </p:txBody>
        </p:sp>
        <p:sp>
          <p:nvSpPr>
            <p:cNvPr id="61454" name="Text Box 14"/>
            <p:cNvSpPr txBox="1">
              <a:spLocks noChangeArrowheads="1"/>
            </p:cNvSpPr>
            <p:nvPr/>
          </p:nvSpPr>
          <p:spPr bwMode="auto">
            <a:xfrm>
              <a:off x="1868173" y="1843610"/>
              <a:ext cx="2427355" cy="579646"/>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defPPr>
                <a:defRPr lang="en-US"/>
              </a:defPPr>
              <a:lvl1pPr marL="0" marR="0" indent="0" defTabSz="914400" eaLnBrk="1" latinLnBrk="0" hangingPunct="1">
                <a:lnSpc>
                  <a:spcPts val="1600"/>
                </a:lnSpc>
                <a:spcBef>
                  <a:spcPts val="600"/>
                </a:spcBef>
                <a:buClrTx/>
                <a:buSzTx/>
                <a:buFontTx/>
                <a:buNone/>
                <a:tabLst/>
                <a:defRPr kumimoji="0" sz="1400" i="0" u="none" strike="noStrike" cap="none" normalizeH="0" baseline="0">
                  <a:ln>
                    <a:noFill/>
                  </a:ln>
                  <a:solidFill>
                    <a:schemeClr val="bg1"/>
                  </a:solidFill>
                  <a:effectLst/>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r"/>
              <a:r>
                <a:rPr lang="en-US" altLang="en-US" dirty="0"/>
                <a:t>475,000 DoD contractors</a:t>
              </a:r>
            </a:p>
            <a:p>
              <a:pPr algn="r"/>
              <a:r>
                <a:rPr lang="en-US" altLang="en-US" dirty="0"/>
                <a:t>$4.19B in contracts</a:t>
              </a:r>
            </a:p>
          </p:txBody>
        </p:sp>
        <p:sp>
          <p:nvSpPr>
            <p:cNvPr id="61452" name="Text Box 17"/>
            <p:cNvSpPr txBox="1">
              <a:spLocks noChangeArrowheads="1"/>
            </p:cNvSpPr>
            <p:nvPr/>
          </p:nvSpPr>
          <p:spPr bwMode="auto">
            <a:xfrm>
              <a:off x="7849141" y="3301439"/>
              <a:ext cx="2297981" cy="1759456"/>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defPPr>
                <a:defRPr lang="en-US"/>
              </a:defPPr>
              <a:lvl1pPr marL="0" marR="0" indent="0" defTabSz="914400" eaLnBrk="1" latinLnBrk="0" hangingPunct="1">
                <a:lnSpc>
                  <a:spcPct val="100000"/>
                </a:lnSpc>
                <a:buClrTx/>
                <a:buSzTx/>
                <a:buFontTx/>
                <a:buNone/>
                <a:tabLst/>
                <a:defRPr kumimoji="0" sz="1400" i="0" u="none" strike="noStrike" cap="none" normalizeH="0" baseline="0">
                  <a:ln>
                    <a:noFill/>
                  </a:ln>
                  <a:solidFill>
                    <a:schemeClr val="bg1"/>
                  </a:solidFill>
                  <a:effectLst/>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ts val="1600"/>
                </a:lnSpc>
                <a:spcBef>
                  <a:spcPts val="600"/>
                </a:spcBef>
              </a:pPr>
              <a:r>
                <a:rPr lang="en-US" altLang="en-US" dirty="0">
                  <a:latin typeface="Roboto Medium" pitchFamily="2" charset="0"/>
                  <a:ea typeface="Roboto Medium" pitchFamily="2" charset="0"/>
                </a:rPr>
                <a:t>Army: </a:t>
              </a:r>
              <a:r>
                <a:rPr lang="en-US" altLang="en-US" dirty="0"/>
                <a:t>16,000 wheel and tracked vehicles/5,117 aircraft/300 watercraft</a:t>
              </a:r>
            </a:p>
            <a:p>
              <a:pPr>
                <a:lnSpc>
                  <a:spcPts val="1600"/>
                </a:lnSpc>
                <a:spcBef>
                  <a:spcPts val="600"/>
                </a:spcBef>
              </a:pPr>
              <a:r>
                <a:rPr lang="en-US" altLang="en-US" dirty="0">
                  <a:latin typeface="Roboto Medium" pitchFamily="2" charset="0"/>
                  <a:ea typeface="Roboto Medium" pitchFamily="2" charset="0"/>
                </a:rPr>
                <a:t>Air Force: </a:t>
              </a:r>
              <a:r>
                <a:rPr lang="en-US" altLang="en-US" dirty="0"/>
                <a:t>5,400 aircraft </a:t>
              </a:r>
            </a:p>
            <a:p>
              <a:pPr>
                <a:lnSpc>
                  <a:spcPts val="1600"/>
                </a:lnSpc>
                <a:spcBef>
                  <a:spcPts val="600"/>
                </a:spcBef>
              </a:pPr>
              <a:r>
                <a:rPr lang="en-US" altLang="en-US" dirty="0">
                  <a:latin typeface="Roboto Medium" pitchFamily="2" charset="0"/>
                  <a:ea typeface="Roboto Medium" pitchFamily="2" charset="0"/>
                </a:rPr>
                <a:t>Navy: </a:t>
              </a:r>
              <a:r>
                <a:rPr lang="en-US" altLang="en-US" dirty="0"/>
                <a:t>450 ships* and 4,000 aircraft</a:t>
              </a:r>
            </a:p>
            <a:p>
              <a:pPr>
                <a:lnSpc>
                  <a:spcPts val="1600"/>
                </a:lnSpc>
                <a:spcBef>
                  <a:spcPts val="600"/>
                </a:spcBef>
              </a:pPr>
              <a:endParaRPr lang="en-US" altLang="en-US" dirty="0"/>
            </a:p>
          </p:txBody>
        </p:sp>
        <p:sp>
          <p:nvSpPr>
            <p:cNvPr id="23" name="Text Box 5"/>
            <p:cNvSpPr txBox="1">
              <a:spLocks noChangeArrowheads="1"/>
            </p:cNvSpPr>
            <p:nvPr/>
          </p:nvSpPr>
          <p:spPr bwMode="auto">
            <a:xfrm>
              <a:off x="1494826" y="3870070"/>
              <a:ext cx="2208355" cy="990015"/>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defPPr>
                <a:defRPr lang="en-US"/>
              </a:defPPr>
              <a:lvl1pPr marL="0" marR="0" indent="0" defTabSz="914400" eaLnBrk="1" latinLnBrk="0" hangingPunct="1">
                <a:lnSpc>
                  <a:spcPts val="1600"/>
                </a:lnSpc>
                <a:spcBef>
                  <a:spcPts val="600"/>
                </a:spcBef>
                <a:buClrTx/>
                <a:buSzTx/>
                <a:buFontTx/>
                <a:buNone/>
                <a:tabLst/>
                <a:defRPr kumimoji="0" sz="1400" i="0" u="none" strike="noStrike" cap="none" normalizeH="0" baseline="0">
                  <a:ln>
                    <a:noFill/>
                  </a:ln>
                  <a:solidFill>
                    <a:schemeClr val="bg1"/>
                  </a:solidFill>
                  <a:effectLst/>
                  <a:latin typeface="Roboto" pitchFamily="2" charset="0"/>
                  <a:ea typeface="Roboto"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r"/>
              <a:r>
                <a:rPr lang="en-US" altLang="en-US" dirty="0"/>
                <a:t>1,326,273 active military personnel</a:t>
              </a:r>
            </a:p>
            <a:p>
              <a:pPr algn="r"/>
              <a:r>
                <a:rPr lang="en-US" altLang="en-US" dirty="0"/>
                <a:t>851,724 civilian personnel</a:t>
              </a:r>
            </a:p>
          </p:txBody>
        </p:sp>
        <p:sp>
          <p:nvSpPr>
            <p:cNvPr id="6" name="Explosion 2 5"/>
            <p:cNvSpPr/>
            <p:nvPr/>
          </p:nvSpPr>
          <p:spPr bwMode="auto">
            <a:xfrm>
              <a:off x="6851094" y="5214980"/>
              <a:ext cx="2373002" cy="784830"/>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914400">
                <a:lnSpc>
                  <a:spcPts val="1600"/>
                </a:lnSpc>
                <a:spcBef>
                  <a:spcPts val="600"/>
                </a:spcBef>
              </a:pPr>
              <a:r>
                <a:rPr lang="en-US" sz="1400" dirty="0">
                  <a:solidFill>
                    <a:schemeClr val="bg1"/>
                  </a:solidFill>
                  <a:latin typeface="Roboto" pitchFamily="2" charset="0"/>
                  <a:ea typeface="Roboto" pitchFamily="2" charset="0"/>
                </a:rPr>
                <a:t>168 accredited schools in 11 countries</a:t>
              </a:r>
            </a:p>
            <a:p>
              <a:pPr marL="285750" indent="-171450" defTabSz="914400">
                <a:lnSpc>
                  <a:spcPts val="1600"/>
                </a:lnSpc>
                <a:spcBef>
                  <a:spcPts val="600"/>
                </a:spcBef>
                <a:buFont typeface="Arial" panose="020B0604020202020204" pitchFamily="34" charset="0"/>
                <a:buChar char="•"/>
              </a:pPr>
              <a:r>
                <a:rPr lang="en-US" sz="1400" dirty="0">
                  <a:solidFill>
                    <a:schemeClr val="bg1"/>
                  </a:solidFill>
                  <a:latin typeface="Roboto" pitchFamily="2" charset="0"/>
                  <a:ea typeface="Roboto" pitchFamily="2" charset="0"/>
                </a:rPr>
                <a:t>73,100 kids K–12</a:t>
              </a:r>
            </a:p>
          </p:txBody>
        </p:sp>
        <p:sp>
          <p:nvSpPr>
            <p:cNvPr id="2" name="Pentagon 1"/>
            <p:cNvSpPr/>
            <p:nvPr/>
          </p:nvSpPr>
          <p:spPr>
            <a:xfrm>
              <a:off x="5409504" y="3275759"/>
              <a:ext cx="663465" cy="631872"/>
            </a:xfrm>
            <a:prstGeom prst="pentagon">
              <a:avLst/>
            </a:prstGeom>
            <a:noFill/>
            <a:ln w="508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entagon 11"/>
            <p:cNvSpPr/>
            <p:nvPr/>
          </p:nvSpPr>
          <p:spPr>
            <a:xfrm>
              <a:off x="5595089" y="3470251"/>
              <a:ext cx="292293" cy="278375"/>
            </a:xfrm>
            <a:prstGeom prst="pentagon">
              <a:avLst/>
            </a:prstGeom>
            <a:noFill/>
            <a:ln w="508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9440753" y="3066370"/>
            <a:ext cx="2148569" cy="1559696"/>
            <a:chOff x="9699544" y="1449671"/>
            <a:chExt cx="2148569" cy="1559696"/>
          </a:xfrm>
        </p:grpSpPr>
        <p:sp>
          <p:nvSpPr>
            <p:cNvPr id="13" name="Text Box 23"/>
            <p:cNvSpPr txBox="1">
              <a:spLocks noChangeArrowheads="1"/>
            </p:cNvSpPr>
            <p:nvPr/>
          </p:nvSpPr>
          <p:spPr bwMode="auto">
            <a:xfrm>
              <a:off x="9699544" y="1449671"/>
              <a:ext cx="2148569" cy="8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defPPr>
                <a:defRPr lang="en-US"/>
              </a:defPPr>
              <a:lvl1pPr defTabSz="1019175">
                <a:lnSpc>
                  <a:spcPct val="100000"/>
                </a:lnSpc>
                <a:spcBef>
                  <a:spcPct val="50000"/>
                </a:spcBef>
                <a:buClrTx/>
                <a:buFontTx/>
                <a:buNone/>
                <a:defRPr sz="1600">
                  <a:latin typeface="Roboto Light" pitchFamily="2" charset="0"/>
                  <a:ea typeface="Roboto Light" pitchFamily="2"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r>
                <a:rPr lang="en-US" dirty="0"/>
                <a:t>DoD's Total Obligatory Authority in 2016</a:t>
              </a:r>
            </a:p>
          </p:txBody>
        </p:sp>
        <p:sp>
          <p:nvSpPr>
            <p:cNvPr id="14" name="Text Box 24"/>
            <p:cNvSpPr txBox="1">
              <a:spLocks noChangeArrowheads="1"/>
            </p:cNvSpPr>
            <p:nvPr/>
          </p:nvSpPr>
          <p:spPr bwMode="auto">
            <a:xfrm>
              <a:off x="10230738" y="2550938"/>
              <a:ext cx="1026491" cy="441431"/>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r>
                <a:rPr lang="en-US" altLang="en-US" sz="2200" dirty="0">
                  <a:solidFill>
                    <a:schemeClr val="bg1"/>
                  </a:solidFill>
                  <a:latin typeface="Roboto" pitchFamily="2" charset="0"/>
                  <a:ea typeface="Roboto" pitchFamily="2" charset="0"/>
                </a:rPr>
                <a:t>$585B</a:t>
              </a:r>
            </a:p>
          </p:txBody>
        </p:sp>
        <p:cxnSp>
          <p:nvCxnSpPr>
            <p:cNvPr id="15" name="Straight Connector 14"/>
            <p:cNvCxnSpPr/>
            <p:nvPr/>
          </p:nvCxnSpPr>
          <p:spPr>
            <a:xfrm>
              <a:off x="9729823" y="1449671"/>
              <a:ext cx="0" cy="155969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839148" y="1449671"/>
              <a:ext cx="0" cy="155969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739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6350"/>
            <a:ext cx="10953750" cy="969899"/>
          </a:xfrm>
        </p:spPr>
        <p:txBody>
          <a:bodyPr/>
          <a:lstStyle/>
          <a:p>
            <a:r>
              <a:rPr lang="en-US" dirty="0"/>
              <a:t>ANY DAY IN THE MILITARY: DECEMBER 2016</a:t>
            </a:r>
          </a:p>
        </p:txBody>
      </p:sp>
      <p:graphicFrame>
        <p:nvGraphicFramePr>
          <p:cNvPr id="8" name="Table 7"/>
          <p:cNvGraphicFramePr>
            <a:graphicFrameLocks noGrp="1"/>
          </p:cNvGraphicFramePr>
          <p:nvPr>
            <p:extLst>
              <p:ext uri="{D42A27DB-BD31-4B8C-83A1-F6EECF244321}">
                <p14:modId xmlns:p14="http://schemas.microsoft.com/office/powerpoint/2010/main" val="426774303"/>
              </p:ext>
            </p:extLst>
          </p:nvPr>
        </p:nvGraphicFramePr>
        <p:xfrm>
          <a:off x="1306088" y="5952734"/>
          <a:ext cx="9614692" cy="637927"/>
        </p:xfrm>
        <a:graphic>
          <a:graphicData uri="http://schemas.openxmlformats.org/drawingml/2006/table">
            <a:tbl>
              <a:tblPr firstRow="1" bandRow="1">
                <a:tableStyleId>{D27102A9-8310-4765-A935-A1911B00CA55}</a:tableStyleId>
              </a:tblPr>
              <a:tblGrid>
                <a:gridCol w="2403673">
                  <a:extLst>
                    <a:ext uri="{9D8B030D-6E8A-4147-A177-3AD203B41FA5}">
                      <a16:colId xmlns:a16="http://schemas.microsoft.com/office/drawing/2014/main" val="20000"/>
                    </a:ext>
                  </a:extLst>
                </a:gridCol>
                <a:gridCol w="2403673">
                  <a:extLst>
                    <a:ext uri="{9D8B030D-6E8A-4147-A177-3AD203B41FA5}">
                      <a16:colId xmlns:a16="http://schemas.microsoft.com/office/drawing/2014/main" val="20001"/>
                    </a:ext>
                  </a:extLst>
                </a:gridCol>
                <a:gridCol w="2403673">
                  <a:extLst>
                    <a:ext uri="{9D8B030D-6E8A-4147-A177-3AD203B41FA5}">
                      <a16:colId xmlns:a16="http://schemas.microsoft.com/office/drawing/2014/main" val="20002"/>
                    </a:ext>
                  </a:extLst>
                </a:gridCol>
                <a:gridCol w="2403673">
                  <a:extLst>
                    <a:ext uri="{9D8B030D-6E8A-4147-A177-3AD203B41FA5}">
                      <a16:colId xmlns:a16="http://schemas.microsoft.com/office/drawing/2014/main" val="20003"/>
                    </a:ext>
                  </a:extLst>
                </a:gridCol>
              </a:tblGrid>
              <a:tr h="277019">
                <a:tc>
                  <a:txBody>
                    <a:bodyPr/>
                    <a:lstStyle/>
                    <a:p>
                      <a:pPr algn="ctr"/>
                      <a:r>
                        <a:rPr lang="en-US" sz="1400" dirty="0">
                          <a:solidFill>
                            <a:srgbClr val="2A5A42"/>
                          </a:solidFill>
                        </a:rPr>
                        <a:t>Army</a:t>
                      </a:r>
                      <a:endParaRPr lang="en-US" sz="1400" dirty="0">
                        <a:solidFill>
                          <a:srgbClr val="2A5A42"/>
                        </a:solidFill>
                        <a:latin typeface="Roboto" pitchFamily="2" charset="0"/>
                        <a:ea typeface="Roboto" pitchFamily="2" charset="0"/>
                      </a:endParaRPr>
                    </a:p>
                  </a:txBody>
                  <a:tcPr/>
                </a:tc>
                <a:tc>
                  <a:txBody>
                    <a:bodyPr/>
                    <a:lstStyle/>
                    <a:p>
                      <a:pPr algn="ctr"/>
                      <a:r>
                        <a:rPr lang="en-US" sz="1400" dirty="0">
                          <a:solidFill>
                            <a:schemeClr val="tx1"/>
                          </a:solidFill>
                        </a:rPr>
                        <a:t>Navy</a:t>
                      </a:r>
                      <a:endParaRPr lang="en-US" sz="1400" dirty="0">
                        <a:solidFill>
                          <a:schemeClr val="tx1"/>
                        </a:solidFill>
                        <a:latin typeface="Roboto" pitchFamily="2" charset="0"/>
                        <a:ea typeface="Roboto" pitchFamily="2" charset="0"/>
                      </a:endParaRPr>
                    </a:p>
                  </a:txBody>
                  <a:tcPr/>
                </a:tc>
                <a:tc>
                  <a:txBody>
                    <a:bodyPr/>
                    <a:lstStyle/>
                    <a:p>
                      <a:pPr algn="ctr"/>
                      <a:r>
                        <a:rPr lang="en-US" sz="1400" dirty="0">
                          <a:solidFill>
                            <a:srgbClr val="0070C0"/>
                          </a:solidFill>
                          <a:latin typeface="Roboto" pitchFamily="2" charset="0"/>
                          <a:ea typeface="Roboto" pitchFamily="2" charset="0"/>
                        </a:rPr>
                        <a:t>Air Force</a:t>
                      </a:r>
                    </a:p>
                  </a:txBody>
                  <a:tcPr/>
                </a:tc>
                <a:tc>
                  <a:txBody>
                    <a:bodyPr/>
                    <a:lstStyle/>
                    <a:p>
                      <a:pPr algn="ctr"/>
                      <a:r>
                        <a:rPr lang="en-US" sz="1400" dirty="0">
                          <a:solidFill>
                            <a:srgbClr val="C00000"/>
                          </a:solidFill>
                          <a:latin typeface="Roboto" pitchFamily="2" charset="0"/>
                          <a:ea typeface="Roboto" pitchFamily="2" charset="0"/>
                        </a:rPr>
                        <a:t>Marine Corps</a:t>
                      </a:r>
                    </a:p>
                  </a:txBody>
                  <a:tcPr/>
                </a:tc>
                <a:extLst>
                  <a:ext uri="{0D108BD9-81ED-4DB2-BD59-A6C34878D82A}">
                    <a16:rowId xmlns:a16="http://schemas.microsoft.com/office/drawing/2014/main" val="10000"/>
                  </a:ext>
                </a:extLst>
              </a:tr>
              <a:tr h="333127">
                <a:tc>
                  <a:txBody>
                    <a:bodyPr/>
                    <a:lstStyle/>
                    <a:p>
                      <a:pPr algn="ctr"/>
                      <a:r>
                        <a:rPr lang="en-US" sz="1400" dirty="0"/>
                        <a:t>12</a:t>
                      </a:r>
                      <a:endParaRPr lang="en-US" sz="1400" dirty="0">
                        <a:latin typeface="Roboto" pitchFamily="2" charset="0"/>
                        <a:ea typeface="Roboto" pitchFamily="2" charset="0"/>
                      </a:endParaRPr>
                    </a:p>
                  </a:txBody>
                  <a:tcPr/>
                </a:tc>
                <a:tc>
                  <a:txBody>
                    <a:bodyPr/>
                    <a:lstStyle/>
                    <a:p>
                      <a:pPr algn="ctr"/>
                      <a:r>
                        <a:rPr lang="en-US" sz="1400" dirty="0">
                          <a:solidFill>
                            <a:schemeClr val="tx1"/>
                          </a:solidFill>
                        </a:rPr>
                        <a:t>28</a:t>
                      </a:r>
                      <a:endParaRPr lang="en-US" sz="1400" dirty="0">
                        <a:solidFill>
                          <a:schemeClr val="tx1"/>
                        </a:solidFill>
                        <a:latin typeface="Roboto" pitchFamily="2" charset="0"/>
                        <a:ea typeface="Roboto" pitchFamily="2" charset="0"/>
                      </a:endParaRPr>
                    </a:p>
                  </a:txBody>
                  <a:tcPr/>
                </a:tc>
                <a:tc>
                  <a:txBody>
                    <a:bodyPr/>
                    <a:lstStyle/>
                    <a:p>
                      <a:pPr algn="ctr"/>
                      <a:r>
                        <a:rPr lang="en-US" sz="1400" dirty="0">
                          <a:solidFill>
                            <a:srgbClr val="0070C0"/>
                          </a:solidFill>
                          <a:latin typeface="Roboto" pitchFamily="2" charset="0"/>
                          <a:ea typeface="Roboto" pitchFamily="2" charset="0"/>
                        </a:rPr>
                        <a:t>11</a:t>
                      </a:r>
                    </a:p>
                  </a:txBody>
                  <a:tcPr/>
                </a:tc>
                <a:tc>
                  <a:txBody>
                    <a:bodyPr/>
                    <a:lstStyle/>
                    <a:p>
                      <a:pPr algn="ctr"/>
                      <a:r>
                        <a:rPr lang="en-US" sz="1400" dirty="0">
                          <a:solidFill>
                            <a:srgbClr val="C00000"/>
                          </a:solidFill>
                          <a:latin typeface="Roboto" pitchFamily="2" charset="0"/>
                          <a:ea typeface="Roboto" pitchFamily="2" charset="0"/>
                        </a:rPr>
                        <a:t>14</a:t>
                      </a:r>
                    </a:p>
                  </a:txBody>
                  <a:tcPr/>
                </a:tc>
                <a:extLst>
                  <a:ext uri="{0D108BD9-81ED-4DB2-BD59-A6C34878D82A}">
                    <a16:rowId xmlns:a16="http://schemas.microsoft.com/office/drawing/2014/main" val="10001"/>
                  </a:ext>
                </a:extLst>
              </a:tr>
            </a:tbl>
          </a:graphicData>
        </a:graphic>
      </p:graphicFrame>
      <p:grpSp>
        <p:nvGrpSpPr>
          <p:cNvPr id="33" name="Group 32"/>
          <p:cNvGrpSpPr/>
          <p:nvPr/>
        </p:nvGrpSpPr>
        <p:grpSpPr>
          <a:xfrm>
            <a:off x="5289465" y="3579980"/>
            <a:ext cx="2352449" cy="255457"/>
            <a:chOff x="3291222" y="1125254"/>
            <a:chExt cx="3387878" cy="367896"/>
          </a:xfrm>
        </p:grpSpPr>
        <p:grpSp>
          <p:nvGrpSpPr>
            <p:cNvPr id="17" name="Group 16"/>
            <p:cNvGrpSpPr/>
            <p:nvPr/>
          </p:nvGrpSpPr>
          <p:grpSpPr>
            <a:xfrm>
              <a:off x="3312233" y="1146561"/>
              <a:ext cx="1864950" cy="290513"/>
              <a:chOff x="4154851" y="928688"/>
              <a:chExt cx="1864950" cy="290513"/>
            </a:xfrm>
          </p:grpSpPr>
          <p:sp>
            <p:nvSpPr>
              <p:cNvPr id="15" name="Arrow: Pentagon 14"/>
              <p:cNvSpPr/>
              <p:nvPr/>
            </p:nvSpPr>
            <p:spPr>
              <a:xfrm>
                <a:off x="4154851" y="928688"/>
                <a:ext cx="1652588" cy="290512"/>
              </a:xfrm>
              <a:prstGeom prst="homePlat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6" name="Arrow: Chevron 15"/>
              <p:cNvSpPr/>
              <p:nvPr/>
            </p:nvSpPr>
            <p:spPr>
              <a:xfrm>
                <a:off x="5748873" y="928689"/>
                <a:ext cx="270928" cy="290512"/>
              </a:xfrm>
              <a:prstGeom prst="chevron">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tx1"/>
                  </a:solidFill>
                </a:endParaRPr>
              </a:p>
            </p:txBody>
          </p:sp>
        </p:grpSp>
        <p:sp>
          <p:nvSpPr>
            <p:cNvPr id="18" name="TextBox 17"/>
            <p:cNvSpPr txBox="1"/>
            <p:nvPr/>
          </p:nvSpPr>
          <p:spPr>
            <a:xfrm>
              <a:off x="3291222" y="1125254"/>
              <a:ext cx="1390650" cy="354595"/>
            </a:xfrm>
            <a:prstGeom prst="rect">
              <a:avLst/>
            </a:prstGeom>
            <a:noFill/>
          </p:spPr>
          <p:txBody>
            <a:bodyPr wrap="square" rtlCol="0">
              <a:spAutoFit/>
            </a:bodyPr>
            <a:lstStyle/>
            <a:p>
              <a:r>
                <a:rPr lang="en-US" sz="1000" b="1" dirty="0">
                  <a:solidFill>
                    <a:schemeClr val="bg2"/>
                  </a:solidFill>
                  <a:latin typeface="Roboto Cn" pitchFamily="2" charset="0"/>
                  <a:ea typeface="Roboto Cn" pitchFamily="2" charset="0"/>
                </a:rPr>
                <a:t>THE AIR FORCE</a:t>
              </a:r>
            </a:p>
          </p:txBody>
        </p:sp>
        <p:sp>
          <p:nvSpPr>
            <p:cNvPr id="19" name="TextBox 18"/>
            <p:cNvSpPr txBox="1"/>
            <p:nvPr/>
          </p:nvSpPr>
          <p:spPr>
            <a:xfrm>
              <a:off x="5288450" y="1138555"/>
              <a:ext cx="1390650" cy="354595"/>
            </a:xfrm>
            <a:prstGeom prst="rect">
              <a:avLst/>
            </a:prstGeom>
            <a:noFill/>
          </p:spPr>
          <p:txBody>
            <a:bodyPr wrap="square" rtlCol="0">
              <a:spAutoFit/>
            </a:bodyPr>
            <a:lstStyle/>
            <a:p>
              <a:r>
                <a:rPr lang="en-US" sz="1000" b="1" dirty="0">
                  <a:solidFill>
                    <a:srgbClr val="0070C0"/>
                  </a:solidFill>
                  <a:latin typeface="Roboto Cn" pitchFamily="2" charset="0"/>
                  <a:ea typeface="Roboto Cn" pitchFamily="2" charset="0"/>
                </a:rPr>
                <a:t>AS OF DEC. 17</a:t>
              </a:r>
            </a:p>
          </p:txBody>
        </p:sp>
      </p:grpSp>
      <p:grpSp>
        <p:nvGrpSpPr>
          <p:cNvPr id="6" name="Group 5"/>
          <p:cNvGrpSpPr/>
          <p:nvPr/>
        </p:nvGrpSpPr>
        <p:grpSpPr>
          <a:xfrm>
            <a:off x="6500193" y="3710496"/>
            <a:ext cx="4380318" cy="2231976"/>
            <a:chOff x="7487650" y="4177011"/>
            <a:chExt cx="4704350" cy="2397086"/>
          </a:xfrm>
        </p:grpSpPr>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7650" y="4223465"/>
              <a:ext cx="4466800" cy="2325474"/>
            </a:xfrm>
            <a:prstGeom prst="rect">
              <a:avLst/>
            </a:prstGeom>
          </p:spPr>
        </p:pic>
        <p:sp>
          <p:nvSpPr>
            <p:cNvPr id="20" name="TextBox 19"/>
            <p:cNvSpPr txBox="1"/>
            <p:nvPr/>
          </p:nvSpPr>
          <p:spPr>
            <a:xfrm>
              <a:off x="10695767" y="6315482"/>
              <a:ext cx="877350" cy="258615"/>
            </a:xfrm>
            <a:prstGeom prst="rect">
              <a:avLst/>
            </a:prstGeom>
            <a:noFill/>
          </p:spPr>
          <p:txBody>
            <a:bodyPr wrap="square" rtlCol="0">
              <a:spAutoFit/>
            </a:bodyPr>
            <a:lstStyle/>
            <a:p>
              <a:r>
                <a:rPr lang="en-US" sz="700" dirty="0">
                  <a:solidFill>
                    <a:schemeClr val="bg1"/>
                  </a:solidFill>
                  <a:latin typeface="Roboto" pitchFamily="2" charset="0"/>
                  <a:ea typeface="Roboto" pitchFamily="2" charset="0"/>
                </a:rPr>
                <a:t>Antarctica</a:t>
              </a:r>
            </a:p>
          </p:txBody>
        </p:sp>
        <p:sp>
          <p:nvSpPr>
            <p:cNvPr id="21" name="TextBox 20"/>
            <p:cNvSpPr txBox="1"/>
            <p:nvPr/>
          </p:nvSpPr>
          <p:spPr>
            <a:xfrm>
              <a:off x="11314651" y="5169562"/>
              <a:ext cx="877349" cy="397870"/>
            </a:xfrm>
            <a:prstGeom prst="rect">
              <a:avLst/>
            </a:prstGeom>
            <a:noFill/>
          </p:spPr>
          <p:txBody>
            <a:bodyPr wrap="square" rtlCol="0">
              <a:spAutoFit/>
            </a:bodyPr>
            <a:lstStyle/>
            <a:p>
              <a:r>
                <a:rPr lang="en-US" sz="700" dirty="0">
                  <a:solidFill>
                    <a:schemeClr val="bg1"/>
                  </a:solidFill>
                  <a:latin typeface="Roboto" pitchFamily="2" charset="0"/>
                  <a:ea typeface="Roboto" pitchFamily="2" charset="0"/>
                </a:rPr>
                <a:t>Pacific Ocean</a:t>
              </a:r>
            </a:p>
          </p:txBody>
        </p:sp>
        <p:sp>
          <p:nvSpPr>
            <p:cNvPr id="22" name="TextBox 21"/>
            <p:cNvSpPr txBox="1"/>
            <p:nvPr/>
          </p:nvSpPr>
          <p:spPr>
            <a:xfrm>
              <a:off x="10866277" y="5866104"/>
              <a:ext cx="785034"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Australia</a:t>
              </a:r>
            </a:p>
          </p:txBody>
        </p:sp>
        <p:sp>
          <p:nvSpPr>
            <p:cNvPr id="23" name="TextBox 22"/>
            <p:cNvSpPr txBox="1"/>
            <p:nvPr/>
          </p:nvSpPr>
          <p:spPr>
            <a:xfrm>
              <a:off x="10193807" y="5742522"/>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Indian Ocean</a:t>
              </a:r>
            </a:p>
          </p:txBody>
        </p:sp>
        <p:sp>
          <p:nvSpPr>
            <p:cNvPr id="24" name="TextBox 23"/>
            <p:cNvSpPr txBox="1"/>
            <p:nvPr/>
          </p:nvSpPr>
          <p:spPr>
            <a:xfrm>
              <a:off x="9397397" y="5268154"/>
              <a:ext cx="672471"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Africa</a:t>
              </a:r>
            </a:p>
          </p:txBody>
        </p:sp>
        <p:sp>
          <p:nvSpPr>
            <p:cNvPr id="25" name="TextBox 24"/>
            <p:cNvSpPr txBox="1"/>
            <p:nvPr/>
          </p:nvSpPr>
          <p:spPr>
            <a:xfrm>
              <a:off x="10409447" y="4697807"/>
              <a:ext cx="672471"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Asia</a:t>
              </a:r>
            </a:p>
          </p:txBody>
        </p:sp>
        <p:sp>
          <p:nvSpPr>
            <p:cNvPr id="26" name="TextBox 25"/>
            <p:cNvSpPr txBox="1"/>
            <p:nvPr/>
          </p:nvSpPr>
          <p:spPr>
            <a:xfrm>
              <a:off x="8970680" y="4838490"/>
              <a:ext cx="672471"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Europe</a:t>
              </a:r>
            </a:p>
          </p:txBody>
        </p:sp>
        <p:sp>
          <p:nvSpPr>
            <p:cNvPr id="27" name="TextBox 26"/>
            <p:cNvSpPr txBox="1"/>
            <p:nvPr/>
          </p:nvSpPr>
          <p:spPr>
            <a:xfrm>
              <a:off x="10915190" y="4177011"/>
              <a:ext cx="846136"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Arctic Ocean</a:t>
              </a:r>
            </a:p>
          </p:txBody>
        </p:sp>
        <p:sp>
          <p:nvSpPr>
            <p:cNvPr id="28" name="TextBox 27"/>
            <p:cNvSpPr txBox="1"/>
            <p:nvPr/>
          </p:nvSpPr>
          <p:spPr>
            <a:xfrm>
              <a:off x="8557698" y="5591782"/>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South America</a:t>
              </a:r>
            </a:p>
          </p:txBody>
        </p:sp>
        <p:sp>
          <p:nvSpPr>
            <p:cNvPr id="29" name="TextBox 28"/>
            <p:cNvSpPr txBox="1"/>
            <p:nvPr/>
          </p:nvSpPr>
          <p:spPr>
            <a:xfrm>
              <a:off x="8624213" y="5113224"/>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Atlantic Ocean</a:t>
              </a:r>
            </a:p>
          </p:txBody>
        </p:sp>
        <p:sp>
          <p:nvSpPr>
            <p:cNvPr id="30" name="TextBox 29"/>
            <p:cNvSpPr txBox="1"/>
            <p:nvPr/>
          </p:nvSpPr>
          <p:spPr>
            <a:xfrm>
              <a:off x="7929098" y="4863338"/>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North America</a:t>
              </a:r>
            </a:p>
          </p:txBody>
        </p:sp>
        <p:sp>
          <p:nvSpPr>
            <p:cNvPr id="31" name="TextBox 30"/>
            <p:cNvSpPr txBox="1"/>
            <p:nvPr/>
          </p:nvSpPr>
          <p:spPr>
            <a:xfrm>
              <a:off x="7624592" y="5578555"/>
              <a:ext cx="851264" cy="214854"/>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Pacific Ocean</a:t>
              </a:r>
            </a:p>
          </p:txBody>
        </p:sp>
      </p:grpSp>
      <p:grpSp>
        <p:nvGrpSpPr>
          <p:cNvPr id="37" name="Group 36"/>
          <p:cNvGrpSpPr/>
          <p:nvPr/>
        </p:nvGrpSpPr>
        <p:grpSpPr>
          <a:xfrm>
            <a:off x="393638" y="1014156"/>
            <a:ext cx="2352449" cy="255457"/>
            <a:chOff x="3291222" y="1125254"/>
            <a:chExt cx="3387878" cy="367896"/>
          </a:xfrm>
        </p:grpSpPr>
        <p:grpSp>
          <p:nvGrpSpPr>
            <p:cNvPr id="38" name="Group 37"/>
            <p:cNvGrpSpPr/>
            <p:nvPr/>
          </p:nvGrpSpPr>
          <p:grpSpPr>
            <a:xfrm>
              <a:off x="3312233" y="1146561"/>
              <a:ext cx="1864950" cy="290513"/>
              <a:chOff x="4154851" y="928688"/>
              <a:chExt cx="1864950" cy="290513"/>
            </a:xfrm>
          </p:grpSpPr>
          <p:sp>
            <p:nvSpPr>
              <p:cNvPr id="41" name="Arrow: Pentagon 40"/>
              <p:cNvSpPr/>
              <p:nvPr/>
            </p:nvSpPr>
            <p:spPr>
              <a:xfrm>
                <a:off x="4154851" y="928688"/>
                <a:ext cx="1652588" cy="290512"/>
              </a:xfrm>
              <a:prstGeom prst="homePlat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42" name="Arrow: Chevron 41"/>
              <p:cNvSpPr/>
              <p:nvPr/>
            </p:nvSpPr>
            <p:spPr>
              <a:xfrm>
                <a:off x="5748873" y="928689"/>
                <a:ext cx="270928" cy="290512"/>
              </a:xfrm>
              <a:prstGeom prst="chevron">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tx1"/>
                  </a:solidFill>
                </a:endParaRPr>
              </a:p>
            </p:txBody>
          </p:sp>
        </p:grpSp>
        <p:sp>
          <p:nvSpPr>
            <p:cNvPr id="39" name="TextBox 38"/>
            <p:cNvSpPr txBox="1"/>
            <p:nvPr/>
          </p:nvSpPr>
          <p:spPr>
            <a:xfrm>
              <a:off x="3291222" y="1125254"/>
              <a:ext cx="1390650" cy="354595"/>
            </a:xfrm>
            <a:prstGeom prst="rect">
              <a:avLst/>
            </a:prstGeom>
            <a:noFill/>
          </p:spPr>
          <p:txBody>
            <a:bodyPr wrap="square" rtlCol="0">
              <a:spAutoFit/>
            </a:bodyPr>
            <a:lstStyle/>
            <a:p>
              <a:r>
                <a:rPr lang="en-US" sz="1000" b="1" dirty="0">
                  <a:solidFill>
                    <a:schemeClr val="bg2"/>
                  </a:solidFill>
                  <a:latin typeface="Roboto Cn" pitchFamily="2" charset="0"/>
                  <a:ea typeface="Roboto Cn" pitchFamily="2" charset="0"/>
                </a:rPr>
                <a:t>THE ARMY</a:t>
              </a:r>
            </a:p>
          </p:txBody>
        </p:sp>
        <p:sp>
          <p:nvSpPr>
            <p:cNvPr id="40" name="TextBox 39"/>
            <p:cNvSpPr txBox="1"/>
            <p:nvPr/>
          </p:nvSpPr>
          <p:spPr>
            <a:xfrm>
              <a:off x="5288450" y="1138555"/>
              <a:ext cx="1390650" cy="354595"/>
            </a:xfrm>
            <a:prstGeom prst="rect">
              <a:avLst/>
            </a:prstGeom>
            <a:noFill/>
          </p:spPr>
          <p:txBody>
            <a:bodyPr wrap="square" rtlCol="0">
              <a:spAutoFit/>
            </a:bodyPr>
            <a:lstStyle/>
            <a:p>
              <a:r>
                <a:rPr lang="en-US" sz="1000" b="1" dirty="0">
                  <a:solidFill>
                    <a:srgbClr val="2A5A42"/>
                  </a:solidFill>
                  <a:latin typeface="Roboto Cn" pitchFamily="2" charset="0"/>
                  <a:ea typeface="Roboto Cn" pitchFamily="2" charset="0"/>
                </a:rPr>
                <a:t>AS OF DEC. 18</a:t>
              </a:r>
            </a:p>
          </p:txBody>
        </p:sp>
      </p:grpSp>
      <p:grpSp>
        <p:nvGrpSpPr>
          <p:cNvPr id="7" name="Group 6"/>
          <p:cNvGrpSpPr/>
          <p:nvPr/>
        </p:nvGrpSpPr>
        <p:grpSpPr>
          <a:xfrm>
            <a:off x="737152" y="1387910"/>
            <a:ext cx="4439477" cy="2139400"/>
            <a:chOff x="2520362" y="1169803"/>
            <a:chExt cx="4767886" cy="2297662"/>
          </a:xfrm>
        </p:grpSpPr>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362" y="1191569"/>
              <a:ext cx="4466799" cy="2275896"/>
            </a:xfrm>
            <a:prstGeom prst="rect">
              <a:avLst/>
            </a:prstGeom>
          </p:spPr>
        </p:pic>
        <p:sp>
          <p:nvSpPr>
            <p:cNvPr id="52" name="TextBox 51"/>
            <p:cNvSpPr txBox="1"/>
            <p:nvPr/>
          </p:nvSpPr>
          <p:spPr>
            <a:xfrm>
              <a:off x="6410899" y="2162354"/>
              <a:ext cx="877349" cy="397870"/>
            </a:xfrm>
            <a:prstGeom prst="rect">
              <a:avLst/>
            </a:prstGeom>
            <a:noFill/>
          </p:spPr>
          <p:txBody>
            <a:bodyPr wrap="square" rtlCol="0">
              <a:spAutoFit/>
            </a:bodyPr>
            <a:lstStyle/>
            <a:p>
              <a:r>
                <a:rPr lang="en-US" sz="700" dirty="0">
                  <a:solidFill>
                    <a:schemeClr val="bg1"/>
                  </a:solidFill>
                  <a:latin typeface="Roboto" pitchFamily="2" charset="0"/>
                  <a:ea typeface="Roboto" pitchFamily="2" charset="0"/>
                </a:rPr>
                <a:t>Pacific Ocean</a:t>
              </a:r>
            </a:p>
          </p:txBody>
        </p:sp>
        <p:sp>
          <p:nvSpPr>
            <p:cNvPr id="53" name="TextBox 52"/>
            <p:cNvSpPr txBox="1"/>
            <p:nvPr/>
          </p:nvSpPr>
          <p:spPr>
            <a:xfrm>
              <a:off x="5873309" y="2800529"/>
              <a:ext cx="798962"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Australia</a:t>
              </a:r>
            </a:p>
          </p:txBody>
        </p:sp>
        <p:sp>
          <p:nvSpPr>
            <p:cNvPr id="54" name="TextBox 53"/>
            <p:cNvSpPr txBox="1"/>
            <p:nvPr/>
          </p:nvSpPr>
          <p:spPr>
            <a:xfrm>
              <a:off x="5290055" y="2735313"/>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Indian Ocean</a:t>
              </a:r>
            </a:p>
          </p:txBody>
        </p:sp>
        <p:sp>
          <p:nvSpPr>
            <p:cNvPr id="55" name="TextBox 54"/>
            <p:cNvSpPr txBox="1"/>
            <p:nvPr/>
          </p:nvSpPr>
          <p:spPr>
            <a:xfrm>
              <a:off x="4493645" y="2260946"/>
              <a:ext cx="672471"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Africa</a:t>
              </a:r>
            </a:p>
          </p:txBody>
        </p:sp>
        <p:sp>
          <p:nvSpPr>
            <p:cNvPr id="56" name="TextBox 55"/>
            <p:cNvSpPr txBox="1"/>
            <p:nvPr/>
          </p:nvSpPr>
          <p:spPr>
            <a:xfrm>
              <a:off x="5457435" y="1672218"/>
              <a:ext cx="672471"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Asia</a:t>
              </a:r>
            </a:p>
          </p:txBody>
        </p:sp>
        <p:sp>
          <p:nvSpPr>
            <p:cNvPr id="57" name="TextBox 56"/>
            <p:cNvSpPr txBox="1"/>
            <p:nvPr/>
          </p:nvSpPr>
          <p:spPr>
            <a:xfrm>
              <a:off x="4041351" y="1815939"/>
              <a:ext cx="672471"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Europe</a:t>
              </a:r>
            </a:p>
          </p:txBody>
        </p:sp>
        <p:sp>
          <p:nvSpPr>
            <p:cNvPr id="58" name="TextBox 57"/>
            <p:cNvSpPr txBox="1"/>
            <p:nvPr/>
          </p:nvSpPr>
          <p:spPr>
            <a:xfrm>
              <a:off x="6011438" y="1169803"/>
              <a:ext cx="846136"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Arctic Ocean</a:t>
              </a:r>
            </a:p>
          </p:txBody>
        </p:sp>
        <p:sp>
          <p:nvSpPr>
            <p:cNvPr id="59" name="TextBox 58"/>
            <p:cNvSpPr txBox="1"/>
            <p:nvPr/>
          </p:nvSpPr>
          <p:spPr>
            <a:xfrm>
              <a:off x="3582337" y="2553883"/>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South America</a:t>
              </a:r>
            </a:p>
          </p:txBody>
        </p:sp>
        <p:sp>
          <p:nvSpPr>
            <p:cNvPr id="60" name="TextBox 59"/>
            <p:cNvSpPr txBox="1"/>
            <p:nvPr/>
          </p:nvSpPr>
          <p:spPr>
            <a:xfrm>
              <a:off x="3720461" y="2106016"/>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Atlantic Ocean</a:t>
              </a:r>
            </a:p>
          </p:txBody>
        </p:sp>
        <p:sp>
          <p:nvSpPr>
            <p:cNvPr id="61" name="TextBox 60"/>
            <p:cNvSpPr txBox="1"/>
            <p:nvPr/>
          </p:nvSpPr>
          <p:spPr>
            <a:xfrm>
              <a:off x="2977266" y="1758202"/>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North America</a:t>
              </a:r>
            </a:p>
          </p:txBody>
        </p:sp>
        <p:sp>
          <p:nvSpPr>
            <p:cNvPr id="62" name="TextBox 61"/>
            <p:cNvSpPr txBox="1"/>
            <p:nvPr/>
          </p:nvSpPr>
          <p:spPr>
            <a:xfrm>
              <a:off x="2695826" y="2406297"/>
              <a:ext cx="804633" cy="214854"/>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Pacific Ocean</a:t>
              </a:r>
            </a:p>
          </p:txBody>
        </p:sp>
      </p:grpSp>
      <p:grpSp>
        <p:nvGrpSpPr>
          <p:cNvPr id="10" name="Group 9"/>
          <p:cNvGrpSpPr/>
          <p:nvPr/>
        </p:nvGrpSpPr>
        <p:grpSpPr>
          <a:xfrm>
            <a:off x="914867" y="3812556"/>
            <a:ext cx="4211531" cy="2140177"/>
            <a:chOff x="469503" y="4079339"/>
            <a:chExt cx="4523080" cy="2298497"/>
          </a:xfrm>
        </p:grpSpPr>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03" y="4079339"/>
              <a:ext cx="4523080" cy="2298497"/>
            </a:xfrm>
            <a:prstGeom prst="rect">
              <a:avLst/>
            </a:prstGeom>
          </p:spPr>
        </p:pic>
        <p:sp>
          <p:nvSpPr>
            <p:cNvPr id="66" name="TextBox 65"/>
            <p:cNvSpPr txBox="1"/>
            <p:nvPr/>
          </p:nvSpPr>
          <p:spPr>
            <a:xfrm>
              <a:off x="3365005" y="4942709"/>
              <a:ext cx="135124" cy="258615"/>
            </a:xfrm>
            <a:prstGeom prst="rect">
              <a:avLst/>
            </a:prstGeom>
            <a:noFill/>
          </p:spPr>
          <p:txBody>
            <a:bodyPr wrap="square" rtlCol="0">
              <a:spAutoFit/>
            </a:bodyPr>
            <a:lstStyle/>
            <a:p>
              <a:pPr algn="ctr"/>
              <a:r>
                <a:rPr lang="en-US" sz="700" dirty="0">
                  <a:solidFill>
                    <a:schemeClr val="bg2"/>
                  </a:solidFill>
                  <a:latin typeface="Roboto Bk" pitchFamily="2" charset="0"/>
                  <a:ea typeface="Roboto Bk" pitchFamily="2" charset="0"/>
                </a:rPr>
                <a:t>1</a:t>
              </a:r>
            </a:p>
          </p:txBody>
        </p:sp>
        <p:sp>
          <p:nvSpPr>
            <p:cNvPr id="68" name="TextBox 67"/>
            <p:cNvSpPr txBox="1"/>
            <p:nvPr/>
          </p:nvSpPr>
          <p:spPr>
            <a:xfrm>
              <a:off x="3908487" y="5683786"/>
              <a:ext cx="746427"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Australia</a:t>
              </a:r>
            </a:p>
          </p:txBody>
        </p:sp>
        <p:sp>
          <p:nvSpPr>
            <p:cNvPr id="69" name="TextBox 68"/>
            <p:cNvSpPr txBox="1"/>
            <p:nvPr/>
          </p:nvSpPr>
          <p:spPr>
            <a:xfrm>
              <a:off x="3287504" y="5681450"/>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Indian Ocean</a:t>
              </a:r>
            </a:p>
          </p:txBody>
        </p:sp>
        <p:sp>
          <p:nvSpPr>
            <p:cNvPr id="70" name="TextBox 69"/>
            <p:cNvSpPr txBox="1"/>
            <p:nvPr/>
          </p:nvSpPr>
          <p:spPr>
            <a:xfrm>
              <a:off x="2491094" y="5166159"/>
              <a:ext cx="672471"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Africa</a:t>
              </a:r>
            </a:p>
          </p:txBody>
        </p:sp>
        <p:sp>
          <p:nvSpPr>
            <p:cNvPr id="71" name="TextBox 70"/>
            <p:cNvSpPr txBox="1"/>
            <p:nvPr/>
          </p:nvSpPr>
          <p:spPr>
            <a:xfrm>
              <a:off x="3446197" y="4608686"/>
              <a:ext cx="672471"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Asia</a:t>
              </a:r>
            </a:p>
          </p:txBody>
        </p:sp>
        <p:sp>
          <p:nvSpPr>
            <p:cNvPr id="72" name="TextBox 71"/>
            <p:cNvSpPr txBox="1"/>
            <p:nvPr/>
          </p:nvSpPr>
          <p:spPr>
            <a:xfrm>
              <a:off x="1942195" y="4710922"/>
              <a:ext cx="672471"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Europe</a:t>
              </a:r>
            </a:p>
          </p:txBody>
        </p:sp>
        <p:sp>
          <p:nvSpPr>
            <p:cNvPr id="73" name="TextBox 72"/>
            <p:cNvSpPr txBox="1"/>
            <p:nvPr/>
          </p:nvSpPr>
          <p:spPr>
            <a:xfrm>
              <a:off x="4008887" y="4115939"/>
              <a:ext cx="846136"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Arctic Ocean</a:t>
              </a:r>
            </a:p>
          </p:txBody>
        </p:sp>
        <p:sp>
          <p:nvSpPr>
            <p:cNvPr id="74" name="TextBox 73"/>
            <p:cNvSpPr txBox="1"/>
            <p:nvPr/>
          </p:nvSpPr>
          <p:spPr>
            <a:xfrm>
              <a:off x="1549095" y="5464217"/>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South America</a:t>
              </a:r>
            </a:p>
          </p:txBody>
        </p:sp>
        <p:sp>
          <p:nvSpPr>
            <p:cNvPr id="75" name="TextBox 74"/>
            <p:cNvSpPr txBox="1"/>
            <p:nvPr/>
          </p:nvSpPr>
          <p:spPr>
            <a:xfrm>
              <a:off x="1717912" y="5052152"/>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Atlantic Ocean</a:t>
              </a:r>
            </a:p>
          </p:txBody>
        </p:sp>
        <p:sp>
          <p:nvSpPr>
            <p:cNvPr id="76" name="TextBox 75"/>
            <p:cNvSpPr txBox="1"/>
            <p:nvPr/>
          </p:nvSpPr>
          <p:spPr>
            <a:xfrm>
              <a:off x="974715" y="4796414"/>
              <a:ext cx="672471"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North America</a:t>
              </a:r>
            </a:p>
          </p:txBody>
        </p:sp>
        <p:sp>
          <p:nvSpPr>
            <p:cNvPr id="77" name="TextBox 76"/>
            <p:cNvSpPr txBox="1"/>
            <p:nvPr/>
          </p:nvSpPr>
          <p:spPr>
            <a:xfrm>
              <a:off x="542233" y="5278554"/>
              <a:ext cx="838153" cy="214854"/>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Pacific Ocean</a:t>
              </a:r>
            </a:p>
          </p:txBody>
        </p:sp>
        <p:sp>
          <p:nvSpPr>
            <p:cNvPr id="78" name="TextBox 77"/>
            <p:cNvSpPr txBox="1"/>
            <p:nvPr/>
          </p:nvSpPr>
          <p:spPr>
            <a:xfrm>
              <a:off x="630169" y="5934446"/>
              <a:ext cx="750217"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Aircraft Carrier</a:t>
              </a:r>
            </a:p>
          </p:txBody>
        </p:sp>
      </p:grpSp>
      <p:grpSp>
        <p:nvGrpSpPr>
          <p:cNvPr id="79" name="Group 78"/>
          <p:cNvGrpSpPr/>
          <p:nvPr/>
        </p:nvGrpSpPr>
        <p:grpSpPr>
          <a:xfrm>
            <a:off x="388942" y="3579979"/>
            <a:ext cx="1309559" cy="246221"/>
            <a:chOff x="3291222" y="1125254"/>
            <a:chExt cx="1885961" cy="354595"/>
          </a:xfrm>
        </p:grpSpPr>
        <p:grpSp>
          <p:nvGrpSpPr>
            <p:cNvPr id="80" name="Group 79"/>
            <p:cNvGrpSpPr/>
            <p:nvPr/>
          </p:nvGrpSpPr>
          <p:grpSpPr>
            <a:xfrm>
              <a:off x="3312233" y="1146561"/>
              <a:ext cx="1864950" cy="290513"/>
              <a:chOff x="4154851" y="928688"/>
              <a:chExt cx="1864950" cy="290513"/>
            </a:xfrm>
          </p:grpSpPr>
          <p:sp>
            <p:nvSpPr>
              <p:cNvPr id="83" name="Arrow: Pentagon 82"/>
              <p:cNvSpPr/>
              <p:nvPr/>
            </p:nvSpPr>
            <p:spPr>
              <a:xfrm>
                <a:off x="4154851" y="928688"/>
                <a:ext cx="1652588" cy="290512"/>
              </a:xfrm>
              <a:prstGeom prst="homePlat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84" name="Arrow: Chevron 83"/>
              <p:cNvSpPr/>
              <p:nvPr/>
            </p:nvSpPr>
            <p:spPr>
              <a:xfrm>
                <a:off x="5748873" y="928689"/>
                <a:ext cx="270928" cy="290512"/>
              </a:xfrm>
              <a:prstGeom prst="chevr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tx1"/>
                  </a:solidFill>
                </a:endParaRPr>
              </a:p>
            </p:txBody>
          </p:sp>
        </p:grpSp>
        <p:sp>
          <p:nvSpPr>
            <p:cNvPr id="81" name="TextBox 80"/>
            <p:cNvSpPr txBox="1"/>
            <p:nvPr/>
          </p:nvSpPr>
          <p:spPr>
            <a:xfrm>
              <a:off x="3291222" y="1125254"/>
              <a:ext cx="1390650" cy="354595"/>
            </a:xfrm>
            <a:prstGeom prst="rect">
              <a:avLst/>
            </a:prstGeom>
            <a:noFill/>
          </p:spPr>
          <p:txBody>
            <a:bodyPr wrap="square" rtlCol="0">
              <a:spAutoFit/>
            </a:bodyPr>
            <a:lstStyle/>
            <a:p>
              <a:r>
                <a:rPr lang="en-US" sz="1000" b="1" dirty="0">
                  <a:solidFill>
                    <a:schemeClr val="bg2"/>
                  </a:solidFill>
                  <a:latin typeface="Roboto Cn" pitchFamily="2" charset="0"/>
                  <a:ea typeface="Roboto Cn" pitchFamily="2" charset="0"/>
                </a:rPr>
                <a:t>THE NAVY</a:t>
              </a:r>
            </a:p>
          </p:txBody>
        </p:sp>
      </p:grpSp>
      <p:grpSp>
        <p:nvGrpSpPr>
          <p:cNvPr id="91" name="Group 90"/>
          <p:cNvGrpSpPr/>
          <p:nvPr/>
        </p:nvGrpSpPr>
        <p:grpSpPr>
          <a:xfrm>
            <a:off x="5243932" y="1005862"/>
            <a:ext cx="2402377" cy="257178"/>
            <a:chOff x="3219314" y="1122778"/>
            <a:chExt cx="3459786" cy="370372"/>
          </a:xfrm>
        </p:grpSpPr>
        <p:grpSp>
          <p:nvGrpSpPr>
            <p:cNvPr id="92" name="Group 91"/>
            <p:cNvGrpSpPr/>
            <p:nvPr/>
          </p:nvGrpSpPr>
          <p:grpSpPr>
            <a:xfrm>
              <a:off x="3312233" y="1146561"/>
              <a:ext cx="1864950" cy="290513"/>
              <a:chOff x="4154851" y="928688"/>
              <a:chExt cx="1864950" cy="290513"/>
            </a:xfrm>
          </p:grpSpPr>
          <p:sp>
            <p:nvSpPr>
              <p:cNvPr id="95" name="Arrow: Pentagon 94"/>
              <p:cNvSpPr/>
              <p:nvPr/>
            </p:nvSpPr>
            <p:spPr>
              <a:xfrm>
                <a:off x="4154851" y="928688"/>
                <a:ext cx="1652588" cy="290512"/>
              </a:xfrm>
              <a:prstGeom prst="homePlat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96" name="Arrow: Chevron 95"/>
              <p:cNvSpPr/>
              <p:nvPr/>
            </p:nvSpPr>
            <p:spPr>
              <a:xfrm>
                <a:off x="5748873" y="928689"/>
                <a:ext cx="270928" cy="290512"/>
              </a:xfrm>
              <a:prstGeom prst="chevron">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tx1"/>
                  </a:solidFill>
                </a:endParaRPr>
              </a:p>
            </p:txBody>
          </p:sp>
        </p:grpSp>
        <p:sp>
          <p:nvSpPr>
            <p:cNvPr id="93" name="TextBox 92"/>
            <p:cNvSpPr txBox="1"/>
            <p:nvPr/>
          </p:nvSpPr>
          <p:spPr>
            <a:xfrm>
              <a:off x="3219314" y="1122778"/>
              <a:ext cx="1739865" cy="354595"/>
            </a:xfrm>
            <a:prstGeom prst="rect">
              <a:avLst/>
            </a:prstGeom>
            <a:noFill/>
          </p:spPr>
          <p:txBody>
            <a:bodyPr wrap="square" rtlCol="0">
              <a:spAutoFit/>
            </a:bodyPr>
            <a:lstStyle/>
            <a:p>
              <a:r>
                <a:rPr lang="en-US" sz="1000" b="1" dirty="0">
                  <a:solidFill>
                    <a:schemeClr val="bg2"/>
                  </a:solidFill>
                  <a:latin typeface="Roboto Cn" pitchFamily="2" charset="0"/>
                  <a:ea typeface="Roboto Cn" pitchFamily="2" charset="0"/>
                </a:rPr>
                <a:t>THE MARINE CORPS</a:t>
              </a:r>
            </a:p>
          </p:txBody>
        </p:sp>
        <p:sp>
          <p:nvSpPr>
            <p:cNvPr id="94" name="TextBox 93"/>
            <p:cNvSpPr txBox="1"/>
            <p:nvPr/>
          </p:nvSpPr>
          <p:spPr>
            <a:xfrm>
              <a:off x="5288450" y="1138555"/>
              <a:ext cx="1390650" cy="354595"/>
            </a:xfrm>
            <a:prstGeom prst="rect">
              <a:avLst/>
            </a:prstGeom>
            <a:noFill/>
          </p:spPr>
          <p:txBody>
            <a:bodyPr wrap="square" rtlCol="0">
              <a:spAutoFit/>
            </a:bodyPr>
            <a:lstStyle/>
            <a:p>
              <a:r>
                <a:rPr lang="en-US" sz="1000" b="1" dirty="0">
                  <a:solidFill>
                    <a:srgbClr val="C00000"/>
                  </a:solidFill>
                  <a:latin typeface="Roboto Cn" pitchFamily="2" charset="0"/>
                  <a:ea typeface="Roboto Cn" pitchFamily="2" charset="0"/>
                </a:rPr>
                <a:t>AS OF DEC. 16</a:t>
              </a:r>
            </a:p>
          </p:txBody>
        </p:sp>
      </p:grpSp>
      <p:grpSp>
        <p:nvGrpSpPr>
          <p:cNvPr id="4" name="Group 3"/>
          <p:cNvGrpSpPr/>
          <p:nvPr/>
        </p:nvGrpSpPr>
        <p:grpSpPr>
          <a:xfrm>
            <a:off x="6504961" y="1409550"/>
            <a:ext cx="4213767" cy="2209218"/>
            <a:chOff x="7571879" y="1212631"/>
            <a:chExt cx="4525480" cy="2372647"/>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1879" y="1279484"/>
              <a:ext cx="4525480" cy="2305794"/>
            </a:xfrm>
            <a:prstGeom prst="rect">
              <a:avLst/>
            </a:prstGeom>
          </p:spPr>
        </p:pic>
        <p:sp>
          <p:nvSpPr>
            <p:cNvPr id="100" name="TextBox 99"/>
            <p:cNvSpPr txBox="1"/>
            <p:nvPr/>
          </p:nvSpPr>
          <p:spPr>
            <a:xfrm>
              <a:off x="10946449" y="2918812"/>
              <a:ext cx="782485"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Australia</a:t>
              </a:r>
            </a:p>
          </p:txBody>
        </p:sp>
        <p:sp>
          <p:nvSpPr>
            <p:cNvPr id="101" name="TextBox 100"/>
            <p:cNvSpPr txBox="1"/>
            <p:nvPr/>
          </p:nvSpPr>
          <p:spPr>
            <a:xfrm>
              <a:off x="10400920" y="2853598"/>
              <a:ext cx="672470"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Indian Ocean</a:t>
              </a:r>
            </a:p>
          </p:txBody>
        </p:sp>
        <p:sp>
          <p:nvSpPr>
            <p:cNvPr id="102" name="TextBox 101"/>
            <p:cNvSpPr txBox="1"/>
            <p:nvPr/>
          </p:nvSpPr>
          <p:spPr>
            <a:xfrm>
              <a:off x="9604510" y="2379230"/>
              <a:ext cx="672470"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Africa</a:t>
              </a:r>
            </a:p>
          </p:txBody>
        </p:sp>
        <p:sp>
          <p:nvSpPr>
            <p:cNvPr id="103" name="TextBox 102"/>
            <p:cNvSpPr txBox="1"/>
            <p:nvPr/>
          </p:nvSpPr>
          <p:spPr>
            <a:xfrm>
              <a:off x="10584895" y="1762531"/>
              <a:ext cx="672470" cy="258614"/>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Asia</a:t>
              </a:r>
            </a:p>
          </p:txBody>
        </p:sp>
        <p:sp>
          <p:nvSpPr>
            <p:cNvPr id="104" name="TextBox 103"/>
            <p:cNvSpPr txBox="1"/>
            <p:nvPr/>
          </p:nvSpPr>
          <p:spPr>
            <a:xfrm>
              <a:off x="9105997" y="1913761"/>
              <a:ext cx="672470" cy="25861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Europe</a:t>
              </a:r>
            </a:p>
          </p:txBody>
        </p:sp>
        <p:sp>
          <p:nvSpPr>
            <p:cNvPr id="105" name="TextBox 104"/>
            <p:cNvSpPr txBox="1"/>
            <p:nvPr/>
          </p:nvSpPr>
          <p:spPr>
            <a:xfrm>
              <a:off x="11122303" y="1212631"/>
              <a:ext cx="846136"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Arctic Ocean</a:t>
              </a:r>
            </a:p>
          </p:txBody>
        </p:sp>
        <p:sp>
          <p:nvSpPr>
            <p:cNvPr id="106" name="TextBox 105"/>
            <p:cNvSpPr txBox="1"/>
            <p:nvPr/>
          </p:nvSpPr>
          <p:spPr>
            <a:xfrm>
              <a:off x="8652278" y="2667051"/>
              <a:ext cx="672470" cy="397871"/>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South America</a:t>
              </a:r>
            </a:p>
          </p:txBody>
        </p:sp>
        <p:sp>
          <p:nvSpPr>
            <p:cNvPr id="107" name="TextBox 106"/>
            <p:cNvSpPr txBox="1"/>
            <p:nvPr/>
          </p:nvSpPr>
          <p:spPr>
            <a:xfrm>
              <a:off x="8831327" y="2224300"/>
              <a:ext cx="672470"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Atlantic Ocean</a:t>
              </a:r>
            </a:p>
          </p:txBody>
        </p:sp>
        <p:sp>
          <p:nvSpPr>
            <p:cNvPr id="108" name="TextBox 107"/>
            <p:cNvSpPr txBox="1"/>
            <p:nvPr/>
          </p:nvSpPr>
          <p:spPr>
            <a:xfrm>
              <a:off x="8088131" y="1876485"/>
              <a:ext cx="672470" cy="397870"/>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North America</a:t>
              </a:r>
            </a:p>
          </p:txBody>
        </p:sp>
      </p:grpSp>
      <p:sp>
        <p:nvSpPr>
          <p:cNvPr id="109" name="TextBox 108"/>
          <p:cNvSpPr txBox="1"/>
          <p:nvPr/>
        </p:nvSpPr>
        <p:spPr>
          <a:xfrm>
            <a:off x="10220317" y="2303187"/>
            <a:ext cx="820016" cy="20005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Pacific Ocean</a:t>
            </a:r>
          </a:p>
        </p:txBody>
      </p:sp>
      <p:sp>
        <p:nvSpPr>
          <p:cNvPr id="114" name="TextBox 113"/>
          <p:cNvSpPr txBox="1"/>
          <p:nvPr/>
        </p:nvSpPr>
        <p:spPr>
          <a:xfrm>
            <a:off x="6599024" y="2674267"/>
            <a:ext cx="820016" cy="200055"/>
          </a:xfrm>
          <a:prstGeom prst="rect">
            <a:avLst/>
          </a:prstGeom>
          <a:noFill/>
        </p:spPr>
        <p:txBody>
          <a:bodyPr wrap="square" rtlCol="0">
            <a:spAutoFit/>
          </a:bodyPr>
          <a:lstStyle/>
          <a:p>
            <a:pPr algn="ctr"/>
            <a:r>
              <a:rPr lang="en-US" sz="700" dirty="0">
                <a:solidFill>
                  <a:schemeClr val="bg1"/>
                </a:solidFill>
                <a:latin typeface="Roboto" pitchFamily="2" charset="0"/>
                <a:ea typeface="Roboto" pitchFamily="2" charset="0"/>
              </a:rPr>
              <a:t>Pacific Ocean</a:t>
            </a:r>
          </a:p>
        </p:txBody>
      </p:sp>
      <p:sp>
        <p:nvSpPr>
          <p:cNvPr id="5" name="Oval 4"/>
          <p:cNvSpPr/>
          <p:nvPr/>
        </p:nvSpPr>
        <p:spPr>
          <a:xfrm>
            <a:off x="823773" y="1778962"/>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1198311" y="2172998"/>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1435870" y="2230547"/>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1621598" y="2114882"/>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1683446" y="2149458"/>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721349" y="2418725"/>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1683446" y="2799506"/>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2716085" y="1908872"/>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2730998" y="2057776"/>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3088126" y="2172998"/>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3162556" y="2223580"/>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3217688" y="2289842"/>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3371237" y="2191059"/>
            <a:ext cx="153514" cy="153514"/>
          </a:xfrm>
          <a:prstGeom prst="ellipse">
            <a:avLst/>
          </a:prstGeom>
          <a:solidFill>
            <a:srgbClr val="2A5A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6575516" y="1961368"/>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6509357" y="2375357"/>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6832140" y="2361207"/>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7001409" y="2357583"/>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8344987" y="2229488"/>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8426244" y="2129312"/>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8676111" y="2136328"/>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8561873" y="2227637"/>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8868343" y="2279905"/>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8940137" y="2327139"/>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8975552" y="2391769"/>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8780920" y="2685771"/>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9865113" y="2213085"/>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9889201" y="2351535"/>
            <a:ext cx="153514" cy="153514"/>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701005" y="4127017"/>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426281" y="4583344"/>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8363733" y="4343728"/>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8710660" y="4233723"/>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8761868" y="4516501"/>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8887252" y="4624762"/>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9091962" y="4568626"/>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9850620" y="4682884"/>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9986836" y="4849751"/>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9905751" y="5199893"/>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10099425" y="5733440"/>
            <a:ext cx="153514" cy="153514"/>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900376" y="4772904"/>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1062777" y="4610997"/>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1353396" y="4624762"/>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1378994" y="4548005"/>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1334038" y="4345993"/>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1848978" y="4516589"/>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1913352" y="4592682"/>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1885635" y="4759641"/>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2891468" y="4312069"/>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2739959" y="4481641"/>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2598550" y="4862707"/>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2889664" y="4960151"/>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3231824" y="4695597"/>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3299530" y="4605331"/>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3371103" y="4628830"/>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3367234" y="4715775"/>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3447860" y="4670233"/>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3552389" y="4563018"/>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3269889" y="4868693"/>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3222773" y="5025867"/>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3386102" y="4943979"/>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3623771" y="5124147"/>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3956745" y="4902881"/>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4015729" y="4846879"/>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4291353" y="4533231"/>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4424359" y="4557924"/>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4497888" y="4840002"/>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4231273" y="4846204"/>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4264299" y="5154849"/>
            <a:ext cx="153514" cy="153514"/>
          </a:xfrm>
          <a:prstGeom prst="ellipse">
            <a:avLst/>
          </a:prstGeom>
          <a:solidFill>
            <a:srgbClr val="031F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68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2309" y="0"/>
            <a:ext cx="11219707" cy="948906"/>
          </a:xfrm>
        </p:spPr>
        <p:txBody>
          <a:bodyPr/>
          <a:lstStyle/>
          <a:p>
            <a:r>
              <a:rPr lang="en-US" dirty="0"/>
              <a:t>CIVILIAN CONTROL OF THE MILITARY</a:t>
            </a:r>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2017864113"/>
              </p:ext>
            </p:extLst>
          </p:nvPr>
        </p:nvGraphicFramePr>
        <p:xfrm>
          <a:off x="428624" y="1479550"/>
          <a:ext cx="11391901" cy="2966720"/>
        </p:xfrm>
        <a:graphic>
          <a:graphicData uri="http://schemas.openxmlformats.org/drawingml/2006/table">
            <a:tbl>
              <a:tblPr firstRow="1" bandRow="1">
                <a:tableStyleId>{D27102A9-8310-4765-A935-A1911B00CA55}</a:tableStyleId>
              </a:tblPr>
              <a:tblGrid>
                <a:gridCol w="3629026">
                  <a:extLst>
                    <a:ext uri="{9D8B030D-6E8A-4147-A177-3AD203B41FA5}">
                      <a16:colId xmlns:a16="http://schemas.microsoft.com/office/drawing/2014/main" val="20000"/>
                    </a:ext>
                  </a:extLst>
                </a:gridCol>
                <a:gridCol w="7762875">
                  <a:extLst>
                    <a:ext uri="{9D8B030D-6E8A-4147-A177-3AD203B41FA5}">
                      <a16:colId xmlns:a16="http://schemas.microsoft.com/office/drawing/2014/main" val="20001"/>
                    </a:ext>
                  </a:extLst>
                </a:gridCol>
              </a:tblGrid>
              <a:tr h="370840">
                <a:tc>
                  <a:txBody>
                    <a:bodyPr/>
                    <a:lstStyle/>
                    <a:p>
                      <a:r>
                        <a:rPr lang="en-US" sz="1600" b="0" dirty="0">
                          <a:latin typeface="Roboto" pitchFamily="2" charset="0"/>
                          <a:ea typeface="Roboto" pitchFamily="2" charset="0"/>
                        </a:rPr>
                        <a:t>Organization</a:t>
                      </a:r>
                    </a:p>
                  </a:txBody>
                  <a:tcP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latin typeface="Roboto" pitchFamily="2" charset="0"/>
                          <a:ea typeface="Roboto" pitchFamily="2" charset="0"/>
                        </a:rPr>
                        <a:t>Delegated Title</a:t>
                      </a:r>
                      <a:r>
                        <a:rPr lang="en-US" sz="1600" b="0" baseline="0" dirty="0">
                          <a:latin typeface="Roboto" pitchFamily="2" charset="0"/>
                          <a:ea typeface="Roboto" pitchFamily="2" charset="0"/>
                        </a:rPr>
                        <a:t> 10 Authority/</a:t>
                      </a:r>
                      <a:r>
                        <a:rPr lang="en-US" sz="1600" b="0" dirty="0">
                          <a:latin typeface="Roboto" pitchFamily="2" charset="0"/>
                          <a:ea typeface="Roboto" pitchFamily="2" charset="0"/>
                        </a:rPr>
                        <a:t>Function</a:t>
                      </a:r>
                    </a:p>
                  </a:txBody>
                  <a:tcPr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algn="l" defTabSz="914229" rtl="0" eaLnBrk="1" fontAlgn="b" latinLnBrk="0" hangingPunct="1"/>
                      <a:r>
                        <a:rPr lang="en-US" sz="1200" u="none" strike="noStrike" kern="1200" dirty="0">
                          <a:effectLst/>
                          <a:latin typeface="Roboto Light" pitchFamily="2" charset="0"/>
                          <a:ea typeface="Roboto Light" pitchFamily="2" charset="0"/>
                        </a:rPr>
                        <a:t>Office of the Secretary of Defense</a:t>
                      </a:r>
                      <a:endParaRPr lang="en-US" sz="1200" b="0" i="0" u="none" strike="noStrike" kern="1200" dirty="0">
                        <a:solidFill>
                          <a:schemeClr val="tx1"/>
                        </a:solidFill>
                        <a:effectLst/>
                        <a:latin typeface="Roboto Light" pitchFamily="2" charset="0"/>
                        <a:ea typeface="Roboto Light" pitchFamily="2" charset="0"/>
                      </a:endParaRPr>
                    </a:p>
                  </a:txBody>
                  <a:tcPr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200" dirty="0">
                          <a:latin typeface="Roboto Light" pitchFamily="2" charset="0"/>
                          <a:ea typeface="Roboto Light" pitchFamily="2" charset="0"/>
                        </a:rPr>
                        <a:t>Authority,</a:t>
                      </a:r>
                      <a:r>
                        <a:rPr lang="en-US" sz="1200" baseline="0" dirty="0">
                          <a:latin typeface="Roboto Light" pitchFamily="2" charset="0"/>
                          <a:ea typeface="Roboto Light" pitchFamily="2" charset="0"/>
                        </a:rPr>
                        <a:t> direction and control…policy, planning, and management</a:t>
                      </a:r>
                      <a:endParaRPr lang="en-US" sz="1200" dirty="0">
                        <a:latin typeface="Roboto Light" pitchFamily="2" charset="0"/>
                        <a:ea typeface="Roboto Light" pitchFamily="2" charset="0"/>
                      </a:endParaRPr>
                    </a:p>
                  </a:txBody>
                  <a:tcPr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1200" dirty="0">
                          <a:latin typeface="Roboto Light" pitchFamily="2" charset="0"/>
                          <a:ea typeface="Roboto Light" pitchFamily="2" charset="0"/>
                        </a:rPr>
                        <a:t>Joint Chiefs of Staff</a:t>
                      </a:r>
                      <a:endParaRPr lang="en-US" sz="1200" b="1" dirty="0">
                        <a:latin typeface="Roboto Light" pitchFamily="2" charset="0"/>
                        <a:ea typeface="Roboto Light" pitchFamily="2" charset="0"/>
                      </a:endParaRPr>
                    </a:p>
                  </a:txBody>
                  <a:tcPr anchor="ctr">
                    <a:lnT>
                      <a:noFill/>
                    </a:lnT>
                  </a:tcPr>
                </a:tc>
                <a:tc>
                  <a:txBody>
                    <a:bodyPr/>
                    <a:lstStyle/>
                    <a:p>
                      <a:r>
                        <a:rPr lang="en-US" sz="1200" dirty="0">
                          <a:latin typeface="Roboto Light" pitchFamily="2" charset="0"/>
                          <a:ea typeface="Roboto Light" pitchFamily="2" charset="0"/>
                        </a:rPr>
                        <a:t>Advise POTUS</a:t>
                      </a:r>
                      <a:r>
                        <a:rPr lang="en-US" sz="1200" baseline="0" dirty="0">
                          <a:latin typeface="Roboto Light" pitchFamily="2" charset="0"/>
                          <a:ea typeface="Roboto Light" pitchFamily="2" charset="0"/>
                        </a:rPr>
                        <a:t>, SECDEF, HLS, and NSC…best military advice</a:t>
                      </a:r>
                      <a:endParaRPr lang="en-US" sz="1200" dirty="0">
                        <a:latin typeface="Roboto Light" pitchFamily="2" charset="0"/>
                        <a:ea typeface="Roboto Light" pitchFamily="2" charset="0"/>
                      </a:endParaRPr>
                    </a:p>
                  </a:txBody>
                  <a:tcPr anchor="ctr">
                    <a:lnT>
                      <a:noFill/>
                    </a:lnT>
                  </a:tcPr>
                </a:tc>
                <a:extLst>
                  <a:ext uri="{0D108BD9-81ED-4DB2-BD59-A6C34878D82A}">
                    <a16:rowId xmlns:a16="http://schemas.microsoft.com/office/drawing/2014/main" val="10002"/>
                  </a:ext>
                </a:extLst>
              </a:tr>
              <a:tr h="370840">
                <a:tc>
                  <a:txBody>
                    <a:bodyPr/>
                    <a:lstStyle/>
                    <a:p>
                      <a:r>
                        <a:rPr lang="en-US" sz="1200" u="none" strike="noStrike" kern="1200" dirty="0">
                          <a:effectLst/>
                          <a:latin typeface="Roboto Light" pitchFamily="2" charset="0"/>
                          <a:ea typeface="Roboto Light" pitchFamily="2" charset="0"/>
                        </a:rPr>
                        <a:t>Department</a:t>
                      </a:r>
                      <a:r>
                        <a:rPr lang="en-US" sz="1200" dirty="0">
                          <a:latin typeface="Roboto Light" pitchFamily="2" charset="0"/>
                          <a:ea typeface="Roboto Light" pitchFamily="2" charset="0"/>
                        </a:rPr>
                        <a:t> of the Army</a:t>
                      </a:r>
                      <a:endParaRPr lang="en-US" sz="1200" b="1" dirty="0">
                        <a:latin typeface="Roboto Light" pitchFamily="2" charset="0"/>
                        <a:ea typeface="Roboto Light" pitchFamily="2" charset="0"/>
                      </a:endParaRPr>
                    </a:p>
                  </a:txBody>
                  <a:tcPr anchor="ctr"/>
                </a:tc>
                <a:tc>
                  <a:txBody>
                    <a:bodyPr/>
                    <a:lstStyle/>
                    <a:p>
                      <a:r>
                        <a:rPr lang="en-US" sz="1200" dirty="0">
                          <a:latin typeface="Roboto Light" pitchFamily="2" charset="0"/>
                          <a:ea typeface="Roboto Light" pitchFamily="2" charset="0"/>
                        </a:rPr>
                        <a:t>Man, Train, and Equip…10 U.S.</a:t>
                      </a:r>
                      <a:r>
                        <a:rPr lang="en-US" sz="1200" baseline="0" dirty="0">
                          <a:latin typeface="Roboto Light" pitchFamily="2" charset="0"/>
                          <a:ea typeface="Roboto Light" pitchFamily="2" charset="0"/>
                        </a:rPr>
                        <a:t> Code</a:t>
                      </a:r>
                      <a:endParaRPr lang="en-US" sz="1200" dirty="0">
                        <a:latin typeface="Roboto Light" pitchFamily="2" charset="0"/>
                        <a:ea typeface="Roboto Light" pitchFamily="2" charset="0"/>
                      </a:endParaRPr>
                    </a:p>
                  </a:txBody>
                  <a:tcPr anchor="ctr"/>
                </a:tc>
                <a:extLst>
                  <a:ext uri="{0D108BD9-81ED-4DB2-BD59-A6C34878D82A}">
                    <a16:rowId xmlns:a16="http://schemas.microsoft.com/office/drawing/2014/main" val="10003"/>
                  </a:ext>
                </a:extLst>
              </a:tr>
              <a:tr h="370840">
                <a:tc>
                  <a:txBody>
                    <a:bodyPr/>
                    <a:lstStyle/>
                    <a:p>
                      <a:r>
                        <a:rPr lang="en-US" sz="1200" dirty="0">
                          <a:latin typeface="Roboto Light" pitchFamily="2" charset="0"/>
                          <a:ea typeface="Roboto Light" pitchFamily="2" charset="0"/>
                        </a:rPr>
                        <a:t>Department of the Navy</a:t>
                      </a:r>
                      <a:endParaRPr lang="en-US" sz="1200" b="1" dirty="0">
                        <a:latin typeface="Roboto Light" pitchFamily="2" charset="0"/>
                        <a:ea typeface="Roboto Light" pitchFamily="2" charset="0"/>
                      </a:endParaRPr>
                    </a:p>
                  </a:txBody>
                  <a:tcPr anchor="ctr"/>
                </a:tc>
                <a:tc>
                  <a:txBody>
                    <a:bodyPr/>
                    <a:lstStyle/>
                    <a:p>
                      <a:r>
                        <a:rPr lang="en-US" sz="1200" dirty="0">
                          <a:latin typeface="Roboto Light" pitchFamily="2" charset="0"/>
                          <a:ea typeface="Roboto Light" pitchFamily="2" charset="0"/>
                        </a:rPr>
                        <a:t>Man, Train, and Equip: Navy and Marine Corps…10 U.S.</a:t>
                      </a:r>
                      <a:r>
                        <a:rPr lang="en-US" sz="1200" baseline="0" dirty="0">
                          <a:latin typeface="Roboto Light" pitchFamily="2" charset="0"/>
                          <a:ea typeface="Roboto Light" pitchFamily="2" charset="0"/>
                        </a:rPr>
                        <a:t> Code</a:t>
                      </a:r>
                      <a:endParaRPr lang="en-US" sz="1200" dirty="0">
                        <a:latin typeface="Roboto Light" pitchFamily="2" charset="0"/>
                        <a:ea typeface="Roboto Light" pitchFamily="2" charset="0"/>
                      </a:endParaRPr>
                    </a:p>
                  </a:txBody>
                  <a:tcPr anchor="ctr"/>
                </a:tc>
                <a:extLst>
                  <a:ext uri="{0D108BD9-81ED-4DB2-BD59-A6C34878D82A}">
                    <a16:rowId xmlns:a16="http://schemas.microsoft.com/office/drawing/2014/main" val="10004"/>
                  </a:ext>
                </a:extLst>
              </a:tr>
              <a:tr h="370840">
                <a:tc>
                  <a:txBody>
                    <a:bodyPr/>
                    <a:lstStyle/>
                    <a:p>
                      <a:r>
                        <a:rPr lang="en-US" sz="1200" dirty="0">
                          <a:latin typeface="Roboto Light" pitchFamily="2" charset="0"/>
                          <a:ea typeface="Roboto Light" pitchFamily="2" charset="0"/>
                        </a:rPr>
                        <a:t>Department of the Air Force</a:t>
                      </a:r>
                      <a:endParaRPr lang="en-US" sz="1200" b="1" dirty="0">
                        <a:latin typeface="Roboto Light" pitchFamily="2" charset="0"/>
                        <a:ea typeface="Roboto Light" pitchFamily="2" charset="0"/>
                      </a:endParaRPr>
                    </a:p>
                  </a:txBody>
                  <a:tcPr anchor="ctr"/>
                </a:tc>
                <a:tc>
                  <a:txBody>
                    <a:bodyPr/>
                    <a:lstStyle/>
                    <a:p>
                      <a:r>
                        <a:rPr lang="en-US" sz="1200" dirty="0">
                          <a:latin typeface="Roboto Light" pitchFamily="2" charset="0"/>
                          <a:ea typeface="Roboto Light" pitchFamily="2" charset="0"/>
                        </a:rPr>
                        <a:t>Man,</a:t>
                      </a:r>
                      <a:r>
                        <a:rPr lang="en-US" sz="1200" baseline="0" dirty="0">
                          <a:latin typeface="Roboto Light" pitchFamily="2" charset="0"/>
                          <a:ea typeface="Roboto Light" pitchFamily="2" charset="0"/>
                        </a:rPr>
                        <a:t> Train, and Equip…10 U.S. Code</a:t>
                      </a:r>
                      <a:endParaRPr lang="en-US" sz="1200" dirty="0">
                        <a:latin typeface="Roboto Light" pitchFamily="2" charset="0"/>
                        <a:ea typeface="Roboto Light" pitchFamily="2" charset="0"/>
                      </a:endParaRPr>
                    </a:p>
                  </a:txBody>
                  <a:tcPr anchor="ctr"/>
                </a:tc>
                <a:extLst>
                  <a:ext uri="{0D108BD9-81ED-4DB2-BD59-A6C34878D82A}">
                    <a16:rowId xmlns:a16="http://schemas.microsoft.com/office/drawing/2014/main" val="10005"/>
                  </a:ext>
                </a:extLst>
              </a:tr>
              <a:tr h="370840">
                <a:tc>
                  <a:txBody>
                    <a:bodyPr/>
                    <a:lstStyle/>
                    <a:p>
                      <a:r>
                        <a:rPr lang="en-US" sz="1200" dirty="0">
                          <a:latin typeface="Roboto Light" pitchFamily="2" charset="0"/>
                          <a:ea typeface="Roboto Light" pitchFamily="2" charset="0"/>
                        </a:rPr>
                        <a:t>Combatant</a:t>
                      </a:r>
                      <a:r>
                        <a:rPr lang="en-US" sz="1200" baseline="0" dirty="0">
                          <a:latin typeface="Roboto Light" pitchFamily="2" charset="0"/>
                          <a:ea typeface="Roboto Light" pitchFamily="2" charset="0"/>
                        </a:rPr>
                        <a:t> Commanders</a:t>
                      </a:r>
                      <a:endParaRPr lang="en-US" sz="1200" b="1" dirty="0">
                        <a:latin typeface="Roboto Light" pitchFamily="2" charset="0"/>
                        <a:ea typeface="Roboto Light" pitchFamily="2" charset="0"/>
                      </a:endParaRPr>
                    </a:p>
                  </a:txBody>
                  <a:tcPr anchor="ctr"/>
                </a:tc>
                <a:tc>
                  <a:txBody>
                    <a:bodyPr/>
                    <a:lstStyle/>
                    <a:p>
                      <a:r>
                        <a:rPr lang="en-US" sz="1200" dirty="0">
                          <a:latin typeface="Roboto Light" pitchFamily="2" charset="0"/>
                          <a:ea typeface="Roboto Light" pitchFamily="2" charset="0"/>
                        </a:rPr>
                        <a:t>Command and Control of U.S. Military Forces…Geographic and Functional</a:t>
                      </a:r>
                    </a:p>
                  </a:txBody>
                  <a:tcPr anchor="ctr"/>
                </a:tc>
                <a:extLst>
                  <a:ext uri="{0D108BD9-81ED-4DB2-BD59-A6C34878D82A}">
                    <a16:rowId xmlns:a16="http://schemas.microsoft.com/office/drawing/2014/main" val="10006"/>
                  </a:ext>
                </a:extLst>
              </a:tr>
              <a:tr h="370840">
                <a:tc>
                  <a:txBody>
                    <a:bodyPr/>
                    <a:lstStyle/>
                    <a:p>
                      <a:r>
                        <a:rPr lang="en-US" sz="1200" dirty="0">
                          <a:latin typeface="Roboto Light" pitchFamily="2" charset="0"/>
                          <a:ea typeface="Roboto Light" pitchFamily="2" charset="0"/>
                        </a:rPr>
                        <a:t>Defense Agencies/Field Activities</a:t>
                      </a:r>
                      <a:endParaRPr lang="en-US" sz="1200" b="1" dirty="0">
                        <a:latin typeface="Roboto Light" pitchFamily="2" charset="0"/>
                        <a:ea typeface="Roboto Light" pitchFamily="2" charset="0"/>
                      </a:endParaRPr>
                    </a:p>
                  </a:txBody>
                  <a:tcPr anchor="ctr"/>
                </a:tc>
                <a:tc>
                  <a:txBody>
                    <a:bodyPr/>
                    <a:lstStyle/>
                    <a:p>
                      <a:r>
                        <a:rPr lang="en-US" sz="1200" dirty="0">
                          <a:latin typeface="Roboto Light" pitchFamily="2" charset="0"/>
                          <a:ea typeface="Roboto Light" pitchFamily="2" charset="0"/>
                        </a:rPr>
                        <a:t>Established</a:t>
                      </a:r>
                      <a:r>
                        <a:rPr lang="en-US" sz="1200" baseline="0" dirty="0">
                          <a:latin typeface="Roboto Light" pitchFamily="2" charset="0"/>
                          <a:ea typeface="Roboto Light" pitchFamily="2" charset="0"/>
                        </a:rPr>
                        <a:t> by the </a:t>
                      </a:r>
                      <a:r>
                        <a:rPr lang="en-US" sz="1200" dirty="0">
                          <a:latin typeface="Roboto Light" pitchFamily="2" charset="0"/>
                          <a:ea typeface="Roboto Light" pitchFamily="2" charset="0"/>
                        </a:rPr>
                        <a:t>SECDEF</a:t>
                      </a:r>
                      <a:r>
                        <a:rPr lang="en-US" sz="1200" baseline="0" dirty="0">
                          <a:latin typeface="Roboto Light" pitchFamily="2" charset="0"/>
                          <a:ea typeface="Roboto Light" pitchFamily="2" charset="0"/>
                        </a:rPr>
                        <a:t> to perform a supply or service activity common to more than one military department</a:t>
                      </a:r>
                      <a:endParaRPr lang="en-US" sz="1200" dirty="0">
                        <a:latin typeface="Roboto Light" pitchFamily="2" charset="0"/>
                        <a:ea typeface="Roboto Light" pitchFamily="2" charset="0"/>
                      </a:endParaRPr>
                    </a:p>
                  </a:txBody>
                  <a:tcPr anchor="ctr"/>
                </a:tc>
                <a:extLst>
                  <a:ext uri="{0D108BD9-81ED-4DB2-BD59-A6C34878D82A}">
                    <a16:rowId xmlns:a16="http://schemas.microsoft.com/office/drawing/2014/main" val="10007"/>
                  </a:ext>
                </a:extLst>
              </a:tr>
            </a:tbl>
          </a:graphicData>
        </a:graphic>
      </p:graphicFrame>
      <p:sp>
        <p:nvSpPr>
          <p:cNvPr id="4" name="Rectangle 3"/>
          <p:cNvSpPr/>
          <p:nvPr/>
        </p:nvSpPr>
        <p:spPr bwMode="auto">
          <a:xfrm>
            <a:off x="428624" y="5002924"/>
            <a:ext cx="11391901" cy="73866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1400" dirty="0">
                <a:latin typeface="Roboto" pitchFamily="2" charset="0"/>
                <a:ea typeface="Roboto" pitchFamily="2" charset="0"/>
              </a:rPr>
              <a:t>The framers of the U.S. Constitution worked to ensure the </a:t>
            </a:r>
            <a:r>
              <a:rPr lang="en-US" sz="1400" b="1" dirty="0">
                <a:latin typeface="Roboto" pitchFamily="2" charset="0"/>
                <a:ea typeface="Roboto" pitchFamily="2" charset="0"/>
              </a:rPr>
              <a:t>military</a:t>
            </a:r>
            <a:r>
              <a:rPr lang="en-US" sz="1400" dirty="0">
                <a:latin typeface="Roboto" pitchFamily="2" charset="0"/>
                <a:ea typeface="Roboto" pitchFamily="2" charset="0"/>
              </a:rPr>
              <a:t> would be under </a:t>
            </a:r>
            <a:r>
              <a:rPr lang="en-US" sz="1400" b="1" dirty="0">
                <a:latin typeface="Roboto" pitchFamily="2" charset="0"/>
                <a:ea typeface="Roboto" pitchFamily="2" charset="0"/>
              </a:rPr>
              <a:t>civilian control</a:t>
            </a:r>
            <a:r>
              <a:rPr lang="en-US" sz="1400" dirty="0">
                <a:latin typeface="Roboto" pitchFamily="2" charset="0"/>
                <a:ea typeface="Roboto" pitchFamily="2" charset="0"/>
              </a:rPr>
              <a:t>....Article II, Section 2 </a:t>
            </a:r>
            <a:r>
              <a:rPr lang="en-US" sz="1400" b="1" dirty="0">
                <a:latin typeface="Roboto" pitchFamily="2" charset="0"/>
                <a:ea typeface="Roboto" pitchFamily="2" charset="0"/>
              </a:rPr>
              <a:t>states</a:t>
            </a:r>
            <a:r>
              <a:rPr lang="en-US" sz="1400" dirty="0">
                <a:latin typeface="Roboto" pitchFamily="2" charset="0"/>
                <a:ea typeface="Roboto" pitchFamily="2" charset="0"/>
              </a:rPr>
              <a:t>, </a:t>
            </a:r>
            <a:br>
              <a:rPr lang="en-US" sz="1400" dirty="0">
                <a:latin typeface="Roboto" pitchFamily="2" charset="0"/>
                <a:ea typeface="Roboto" pitchFamily="2" charset="0"/>
              </a:rPr>
            </a:br>
            <a:r>
              <a:rPr lang="en-US" sz="1400" dirty="0">
                <a:latin typeface="Roboto" pitchFamily="2" charset="0"/>
                <a:ea typeface="Roboto" pitchFamily="2" charset="0"/>
              </a:rPr>
              <a:t>”The President shall be the Commander in Chief of the </a:t>
            </a:r>
            <a:r>
              <a:rPr lang="en-US" sz="1400" b="1" dirty="0">
                <a:latin typeface="Roboto" pitchFamily="2" charset="0"/>
                <a:ea typeface="Roboto" pitchFamily="2" charset="0"/>
              </a:rPr>
              <a:t>Army</a:t>
            </a:r>
            <a:r>
              <a:rPr lang="en-US" sz="1400" dirty="0">
                <a:latin typeface="Roboto" pitchFamily="2" charset="0"/>
                <a:ea typeface="Roboto" pitchFamily="2" charset="0"/>
              </a:rPr>
              <a:t> and Navy of the </a:t>
            </a:r>
            <a:r>
              <a:rPr lang="en-US" sz="1400" b="1" dirty="0">
                <a:latin typeface="Roboto" pitchFamily="2" charset="0"/>
                <a:ea typeface="Roboto" pitchFamily="2" charset="0"/>
              </a:rPr>
              <a:t>United States</a:t>
            </a:r>
            <a:r>
              <a:rPr lang="en-US" sz="1400" dirty="0">
                <a:latin typeface="Roboto" pitchFamily="2" charset="0"/>
                <a:ea typeface="Roboto" pitchFamily="2" charset="0"/>
              </a:rPr>
              <a:t>, and of the Militia of the several </a:t>
            </a:r>
            <a:r>
              <a:rPr lang="en-US" sz="1400" b="1" dirty="0">
                <a:latin typeface="Roboto" pitchFamily="2" charset="0"/>
                <a:ea typeface="Roboto" pitchFamily="2" charset="0"/>
              </a:rPr>
              <a:t>States</a:t>
            </a:r>
            <a:r>
              <a:rPr lang="en-US" sz="1400" dirty="0">
                <a:latin typeface="Roboto" pitchFamily="2" charset="0"/>
                <a:ea typeface="Roboto" pitchFamily="2" charset="0"/>
              </a:rPr>
              <a:t> </a:t>
            </a:r>
            <a:br>
              <a:rPr lang="en-US" sz="1400" dirty="0">
                <a:latin typeface="Roboto" pitchFamily="2" charset="0"/>
                <a:ea typeface="Roboto" pitchFamily="2" charset="0"/>
              </a:rPr>
            </a:br>
            <a:r>
              <a:rPr lang="en-US" sz="1400" dirty="0">
                <a:latin typeface="Roboto" pitchFamily="2" charset="0"/>
                <a:ea typeface="Roboto" pitchFamily="2" charset="0"/>
              </a:rPr>
              <a:t>when called into the actual Service of the </a:t>
            </a:r>
            <a:r>
              <a:rPr lang="en-US" sz="1400" b="1" dirty="0">
                <a:latin typeface="Roboto" pitchFamily="2" charset="0"/>
                <a:ea typeface="Roboto" pitchFamily="2" charset="0"/>
              </a:rPr>
              <a:t>United States</a:t>
            </a:r>
            <a:r>
              <a:rPr lang="en-US" sz="1400" dirty="0">
                <a:latin typeface="Roboto" pitchFamily="2" charset="0"/>
                <a:ea typeface="Roboto" pitchFamily="2" charset="0"/>
              </a:rPr>
              <a:t>."</a:t>
            </a:r>
            <a:endParaRPr kumimoji="0" lang="en-US" sz="1400" b="1" i="0" u="none" strike="noStrike" cap="none" normalizeH="0" baseline="0" dirty="0">
              <a:ln>
                <a:noFill/>
              </a:ln>
              <a:solidFill>
                <a:schemeClr val="tx1"/>
              </a:solidFill>
              <a:effectLst/>
              <a:latin typeface="Roboto" pitchFamily="2" charset="0"/>
              <a:ea typeface="Roboto" pitchFamily="2" charset="0"/>
            </a:endParaRPr>
          </a:p>
        </p:txBody>
      </p:sp>
      <p:cxnSp>
        <p:nvCxnSpPr>
          <p:cNvPr id="7" name="Straight Connector 6"/>
          <p:cNvCxnSpPr/>
          <p:nvPr/>
        </p:nvCxnSpPr>
        <p:spPr>
          <a:xfrm>
            <a:off x="428624" y="4886325"/>
            <a:ext cx="1139190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624" y="5848350"/>
            <a:ext cx="113919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11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1534509" y="6421821"/>
            <a:ext cx="2669629" cy="2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r>
              <a:rPr lang="en-US" altLang="en-US" sz="800" dirty="0">
                <a:solidFill>
                  <a:schemeClr val="bg1"/>
                </a:solidFill>
                <a:latin typeface="Roboto" pitchFamily="2" charset="0"/>
                <a:ea typeface="Roboto" pitchFamily="2" charset="0"/>
              </a:rPr>
              <a:t>Source: </a:t>
            </a:r>
            <a:r>
              <a:rPr lang="en-US" altLang="en-US" sz="800" dirty="0">
                <a:solidFill>
                  <a:schemeClr val="bg1"/>
                </a:solidFill>
                <a:latin typeface="Roboto" pitchFamily="2" charset="0"/>
                <a:ea typeface="Roboto" pitchFamily="2" charset="0"/>
                <a:hlinkClick r:id="rId3"/>
              </a:rPr>
              <a:t>http://www.law.cornell.edu/uscode/html</a:t>
            </a:r>
            <a:r>
              <a:rPr lang="en-US" altLang="en-US" sz="800" dirty="0">
                <a:solidFill>
                  <a:schemeClr val="tx1"/>
                </a:solidFill>
                <a:latin typeface="Roboto" pitchFamily="2" charset="0"/>
                <a:ea typeface="Roboto" pitchFamily="2" charset="0"/>
                <a:hlinkClick r:id="rId3"/>
              </a:rPr>
              <a:t>/.</a:t>
            </a:r>
            <a:endParaRPr lang="en-US" altLang="en-US" sz="800" dirty="0">
              <a:solidFill>
                <a:schemeClr val="tx1"/>
              </a:solidFill>
              <a:latin typeface="Roboto" pitchFamily="2" charset="0"/>
              <a:ea typeface="Roboto" pitchFamily="2" charset="0"/>
            </a:endParaRPr>
          </a:p>
        </p:txBody>
      </p:sp>
      <p:sp>
        <p:nvSpPr>
          <p:cNvPr id="45063" name="Rectangle 8"/>
          <p:cNvSpPr>
            <a:spLocks noGrp="1" noChangeArrowheads="1"/>
          </p:cNvSpPr>
          <p:nvPr>
            <p:ph type="title"/>
          </p:nvPr>
        </p:nvSpPr>
        <p:spPr>
          <a:xfrm>
            <a:off x="389568" y="0"/>
            <a:ext cx="11418887" cy="952976"/>
          </a:xfrm>
        </p:spPr>
        <p:txBody>
          <a:bodyPr/>
          <a:lstStyle/>
          <a:p>
            <a:pPr eaLnBrk="1" hangingPunct="1"/>
            <a:r>
              <a:rPr lang="en-US" altLang="en-US" dirty="0"/>
              <a:t>PUBLIC LAW: TITLE 10—ARMED FORCES</a:t>
            </a:r>
          </a:p>
        </p:txBody>
      </p:sp>
      <p:sp>
        <p:nvSpPr>
          <p:cNvPr id="9" name="Parallelogram 4"/>
          <p:cNvSpPr/>
          <p:nvPr/>
        </p:nvSpPr>
        <p:spPr>
          <a:xfrm flipH="1">
            <a:off x="3181314" y="1755835"/>
            <a:ext cx="576910" cy="347537"/>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355130"/>
              <a:gd name="connsiteY0" fmla="*/ 1584176 h 1584176"/>
              <a:gd name="connsiteX1" fmla="*/ 948494 w 2355130"/>
              <a:gd name="connsiteY1" fmla="*/ 0 h 1584176"/>
              <a:gd name="connsiteX2" fmla="*/ 2355130 w 2355130"/>
              <a:gd name="connsiteY2" fmla="*/ 0 h 1584176"/>
              <a:gd name="connsiteX0" fmla="*/ 0 w 1788653"/>
              <a:gd name="connsiteY0" fmla="*/ 1594744 h 1594744"/>
              <a:gd name="connsiteX1" fmla="*/ 948494 w 1788653"/>
              <a:gd name="connsiteY1" fmla="*/ 10568 h 1594744"/>
              <a:gd name="connsiteX2" fmla="*/ 1788653 w 1788653"/>
              <a:gd name="connsiteY2" fmla="*/ 0 h 1594744"/>
              <a:gd name="connsiteX0" fmla="*/ 0 w 1595420"/>
              <a:gd name="connsiteY0" fmla="*/ 1584177 h 1584177"/>
              <a:gd name="connsiteX1" fmla="*/ 948494 w 1595420"/>
              <a:gd name="connsiteY1" fmla="*/ 1 h 1584177"/>
              <a:gd name="connsiteX2" fmla="*/ 1595420 w 1595420"/>
              <a:gd name="connsiteY2" fmla="*/ 24831 h 1584177"/>
            </a:gdLst>
            <a:ahLst/>
            <a:cxnLst>
              <a:cxn ang="0">
                <a:pos x="connsiteX0" y="connsiteY0"/>
              </a:cxn>
              <a:cxn ang="0">
                <a:pos x="connsiteX1" y="connsiteY1"/>
              </a:cxn>
              <a:cxn ang="0">
                <a:pos x="connsiteX2" y="connsiteY2"/>
              </a:cxn>
            </a:cxnLst>
            <a:rect l="l" t="t" r="r" b="b"/>
            <a:pathLst>
              <a:path w="1595420" h="1584177">
                <a:moveTo>
                  <a:pt x="0" y="1584177"/>
                </a:moveTo>
                <a:lnTo>
                  <a:pt x="948494" y="1"/>
                </a:lnTo>
                <a:lnTo>
                  <a:pt x="1595420" y="24831"/>
                </a:lnTo>
              </a:path>
            </a:pathLst>
          </a:custGeom>
          <a:noFill/>
          <a:ln w="12700">
            <a:solidFill>
              <a:schemeClr val="accent4">
                <a:lumMod val="60000"/>
                <a:lumOff val="4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lIns="182795" tIns="91398" rIns="182795" bIns="91398" anchor="ctr"/>
          <a:lstStyle/>
          <a:p>
            <a:pPr algn="ctr" defTabSz="1827885" fontAlgn="auto">
              <a:spcBef>
                <a:spcPts val="0"/>
              </a:spcBef>
              <a:spcAft>
                <a:spcPts val="0"/>
              </a:spcAft>
              <a:defRPr/>
            </a:pPr>
            <a:endParaRPr lang="en-US" sz="1400"/>
          </a:p>
        </p:txBody>
      </p:sp>
      <p:sp>
        <p:nvSpPr>
          <p:cNvPr id="10" name="Parallelogram 4"/>
          <p:cNvSpPr/>
          <p:nvPr/>
        </p:nvSpPr>
        <p:spPr>
          <a:xfrm rot="10800000">
            <a:off x="5118914" y="5250545"/>
            <a:ext cx="576910" cy="347537"/>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355130"/>
              <a:gd name="connsiteY0" fmla="*/ 1584176 h 1584176"/>
              <a:gd name="connsiteX1" fmla="*/ 948494 w 2355130"/>
              <a:gd name="connsiteY1" fmla="*/ 0 h 1584176"/>
              <a:gd name="connsiteX2" fmla="*/ 2355130 w 2355130"/>
              <a:gd name="connsiteY2" fmla="*/ 0 h 1584176"/>
              <a:gd name="connsiteX0" fmla="*/ 0 w 1788653"/>
              <a:gd name="connsiteY0" fmla="*/ 1594744 h 1594744"/>
              <a:gd name="connsiteX1" fmla="*/ 948494 w 1788653"/>
              <a:gd name="connsiteY1" fmla="*/ 10568 h 1594744"/>
              <a:gd name="connsiteX2" fmla="*/ 1788653 w 1788653"/>
              <a:gd name="connsiteY2" fmla="*/ 0 h 1594744"/>
              <a:gd name="connsiteX0" fmla="*/ 0 w 1595420"/>
              <a:gd name="connsiteY0" fmla="*/ 1584177 h 1584177"/>
              <a:gd name="connsiteX1" fmla="*/ 948494 w 1595420"/>
              <a:gd name="connsiteY1" fmla="*/ 1 h 1584177"/>
              <a:gd name="connsiteX2" fmla="*/ 1595420 w 1595420"/>
              <a:gd name="connsiteY2" fmla="*/ 24831 h 1584177"/>
            </a:gdLst>
            <a:ahLst/>
            <a:cxnLst>
              <a:cxn ang="0">
                <a:pos x="connsiteX0" y="connsiteY0"/>
              </a:cxn>
              <a:cxn ang="0">
                <a:pos x="connsiteX1" y="connsiteY1"/>
              </a:cxn>
              <a:cxn ang="0">
                <a:pos x="connsiteX2" y="connsiteY2"/>
              </a:cxn>
            </a:cxnLst>
            <a:rect l="l" t="t" r="r" b="b"/>
            <a:pathLst>
              <a:path w="1595420" h="1584177">
                <a:moveTo>
                  <a:pt x="0" y="1584177"/>
                </a:moveTo>
                <a:lnTo>
                  <a:pt x="948494" y="1"/>
                </a:lnTo>
                <a:lnTo>
                  <a:pt x="1595420" y="24831"/>
                </a:lnTo>
              </a:path>
            </a:pathLst>
          </a:custGeom>
          <a:noFill/>
          <a:ln w="12700">
            <a:solidFill>
              <a:schemeClr val="accent4">
                <a:lumMod val="60000"/>
                <a:lumOff val="4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lIns="182795" tIns="91398" rIns="182795" bIns="91398" anchor="ctr"/>
          <a:lstStyle/>
          <a:p>
            <a:pPr algn="ctr" defTabSz="1827885" fontAlgn="auto">
              <a:spcBef>
                <a:spcPts val="0"/>
              </a:spcBef>
              <a:spcAft>
                <a:spcPts val="0"/>
              </a:spcAft>
              <a:defRPr/>
            </a:pPr>
            <a:endParaRPr lang="en-US" sz="1400"/>
          </a:p>
        </p:txBody>
      </p:sp>
      <p:sp>
        <p:nvSpPr>
          <p:cNvPr id="11" name="Parallelogram 4"/>
          <p:cNvSpPr/>
          <p:nvPr/>
        </p:nvSpPr>
        <p:spPr>
          <a:xfrm>
            <a:off x="8766900" y="1770758"/>
            <a:ext cx="576910" cy="347537"/>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355130"/>
              <a:gd name="connsiteY0" fmla="*/ 1584176 h 1584176"/>
              <a:gd name="connsiteX1" fmla="*/ 948494 w 2355130"/>
              <a:gd name="connsiteY1" fmla="*/ 0 h 1584176"/>
              <a:gd name="connsiteX2" fmla="*/ 2355130 w 2355130"/>
              <a:gd name="connsiteY2" fmla="*/ 0 h 1584176"/>
              <a:gd name="connsiteX0" fmla="*/ 0 w 1788653"/>
              <a:gd name="connsiteY0" fmla="*/ 1594744 h 1594744"/>
              <a:gd name="connsiteX1" fmla="*/ 948494 w 1788653"/>
              <a:gd name="connsiteY1" fmla="*/ 10568 h 1594744"/>
              <a:gd name="connsiteX2" fmla="*/ 1788653 w 1788653"/>
              <a:gd name="connsiteY2" fmla="*/ 0 h 1594744"/>
              <a:gd name="connsiteX0" fmla="*/ 0 w 1595420"/>
              <a:gd name="connsiteY0" fmla="*/ 1584177 h 1584177"/>
              <a:gd name="connsiteX1" fmla="*/ 948494 w 1595420"/>
              <a:gd name="connsiteY1" fmla="*/ 1 h 1584177"/>
              <a:gd name="connsiteX2" fmla="*/ 1595420 w 1595420"/>
              <a:gd name="connsiteY2" fmla="*/ 24831 h 1584177"/>
            </a:gdLst>
            <a:ahLst/>
            <a:cxnLst>
              <a:cxn ang="0">
                <a:pos x="connsiteX0" y="connsiteY0"/>
              </a:cxn>
              <a:cxn ang="0">
                <a:pos x="connsiteX1" y="connsiteY1"/>
              </a:cxn>
              <a:cxn ang="0">
                <a:pos x="connsiteX2" y="connsiteY2"/>
              </a:cxn>
            </a:cxnLst>
            <a:rect l="l" t="t" r="r" b="b"/>
            <a:pathLst>
              <a:path w="1595420" h="1584177">
                <a:moveTo>
                  <a:pt x="0" y="1584177"/>
                </a:moveTo>
                <a:lnTo>
                  <a:pt x="948494" y="1"/>
                </a:lnTo>
                <a:lnTo>
                  <a:pt x="1595420" y="24831"/>
                </a:lnTo>
              </a:path>
            </a:pathLst>
          </a:custGeom>
          <a:noFill/>
          <a:ln w="12700">
            <a:solidFill>
              <a:schemeClr val="accent4">
                <a:lumMod val="60000"/>
                <a:lumOff val="4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lIns="182795" tIns="91398" rIns="182795" bIns="91398" anchor="ctr"/>
          <a:lstStyle/>
          <a:p>
            <a:pPr algn="ctr" defTabSz="1827885" fontAlgn="auto">
              <a:spcBef>
                <a:spcPts val="0"/>
              </a:spcBef>
              <a:spcAft>
                <a:spcPts val="0"/>
              </a:spcAft>
              <a:defRPr/>
            </a:pPr>
            <a:endParaRPr lang="en-US" sz="1400"/>
          </a:p>
        </p:txBody>
      </p:sp>
      <p:cxnSp>
        <p:nvCxnSpPr>
          <p:cNvPr id="12" name="Straight Connector 11"/>
          <p:cNvCxnSpPr/>
          <p:nvPr/>
        </p:nvCxnSpPr>
        <p:spPr>
          <a:xfrm>
            <a:off x="4956690" y="3318223"/>
            <a:ext cx="711642" cy="702828"/>
          </a:xfrm>
          <a:prstGeom prst="line">
            <a:avLst/>
          </a:prstGeom>
          <a:ln w="38100" cmpd="sng">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880475" y="3318223"/>
            <a:ext cx="736923" cy="702828"/>
          </a:xfrm>
          <a:prstGeom prst="line">
            <a:avLst/>
          </a:prstGeom>
          <a:ln w="38100" cmpd="sng">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3493506" y="1856245"/>
            <a:ext cx="1714228" cy="1712815"/>
          </a:xfrm>
          <a:prstGeom prst="ellipse">
            <a:avLst/>
          </a:prstGeom>
          <a:solidFill>
            <a:schemeClr val="bg2"/>
          </a:solidFill>
          <a:ln w="381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7885" fontAlgn="auto">
              <a:spcBef>
                <a:spcPts val="0"/>
              </a:spcBef>
              <a:spcAft>
                <a:spcPts val="0"/>
              </a:spcAft>
              <a:defRPr/>
            </a:pPr>
            <a:endParaRPr lang="en-US" sz="1400">
              <a:solidFill>
                <a:schemeClr val="tx1"/>
              </a:solidFill>
              <a:latin typeface="Roboto Light" panose="02000000000000000000" pitchFamily="2" charset="0"/>
              <a:ea typeface="Roboto Light" panose="02000000000000000000" pitchFamily="2" charset="0"/>
            </a:endParaRPr>
          </a:p>
        </p:txBody>
      </p:sp>
      <p:sp>
        <p:nvSpPr>
          <p:cNvPr id="16" name="Oval 15"/>
          <p:cNvSpPr>
            <a:spLocks noChangeAspect="1"/>
          </p:cNvSpPr>
          <p:nvPr/>
        </p:nvSpPr>
        <p:spPr>
          <a:xfrm>
            <a:off x="3547075" y="1909770"/>
            <a:ext cx="1607089" cy="160576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7885" fontAlgn="auto">
              <a:spcBef>
                <a:spcPts val="0"/>
              </a:spcBef>
              <a:spcAft>
                <a:spcPts val="0"/>
              </a:spcAft>
              <a:defRPr/>
            </a:pPr>
            <a:endParaRPr lang="en-US" sz="1400">
              <a:solidFill>
                <a:schemeClr val="tx1"/>
              </a:solidFill>
              <a:latin typeface="Roboto Light" panose="02000000000000000000" pitchFamily="2" charset="0"/>
              <a:ea typeface="Roboto Light" panose="02000000000000000000" pitchFamily="2" charset="0"/>
            </a:endParaRPr>
          </a:p>
        </p:txBody>
      </p:sp>
      <p:sp>
        <p:nvSpPr>
          <p:cNvPr id="17" name="Oval 16"/>
          <p:cNvSpPr>
            <a:spLocks noChangeAspect="1"/>
          </p:cNvSpPr>
          <p:nvPr/>
        </p:nvSpPr>
        <p:spPr>
          <a:xfrm>
            <a:off x="5417290" y="3769943"/>
            <a:ext cx="1714228" cy="1714674"/>
          </a:xfrm>
          <a:prstGeom prst="ellipse">
            <a:avLst/>
          </a:prstGeom>
          <a:solidFill>
            <a:schemeClr val="bg2"/>
          </a:solidFill>
          <a:ln w="381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7885" fontAlgn="auto">
              <a:spcBef>
                <a:spcPts val="0"/>
              </a:spcBef>
              <a:spcAft>
                <a:spcPts val="0"/>
              </a:spcAft>
              <a:defRPr/>
            </a:pPr>
            <a:endParaRPr lang="en-US" sz="1400">
              <a:solidFill>
                <a:srgbClr val="031F73"/>
              </a:solidFill>
              <a:latin typeface="Roboto Light" panose="02000000000000000000" pitchFamily="2" charset="0"/>
              <a:ea typeface="Roboto Light" panose="02000000000000000000" pitchFamily="2" charset="0"/>
              <a:cs typeface="Lato Light"/>
            </a:endParaRPr>
          </a:p>
        </p:txBody>
      </p:sp>
      <p:sp>
        <p:nvSpPr>
          <p:cNvPr id="18" name="Oval 17"/>
          <p:cNvSpPr>
            <a:spLocks noChangeAspect="1"/>
          </p:cNvSpPr>
          <p:nvPr/>
        </p:nvSpPr>
        <p:spPr>
          <a:xfrm>
            <a:off x="5470859" y="3823527"/>
            <a:ext cx="1607089" cy="160750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7885" fontAlgn="auto">
              <a:spcBef>
                <a:spcPts val="0"/>
              </a:spcBef>
              <a:spcAft>
                <a:spcPts val="0"/>
              </a:spcAft>
              <a:defRPr/>
            </a:pPr>
            <a:endParaRPr lang="en-US" sz="1400">
              <a:solidFill>
                <a:srgbClr val="031F73"/>
              </a:solidFill>
              <a:latin typeface="Roboto Light" panose="02000000000000000000" pitchFamily="2" charset="0"/>
              <a:ea typeface="Roboto Light" panose="02000000000000000000" pitchFamily="2" charset="0"/>
              <a:cs typeface="Lato Light"/>
            </a:endParaRPr>
          </a:p>
        </p:txBody>
      </p:sp>
      <p:sp>
        <p:nvSpPr>
          <p:cNvPr id="19" name="Oval 18"/>
          <p:cNvSpPr>
            <a:spLocks noChangeAspect="1"/>
          </p:cNvSpPr>
          <p:nvPr/>
        </p:nvSpPr>
        <p:spPr>
          <a:xfrm>
            <a:off x="7366355" y="1856245"/>
            <a:ext cx="1714228" cy="1712815"/>
          </a:xfrm>
          <a:prstGeom prst="ellipse">
            <a:avLst/>
          </a:prstGeom>
          <a:solidFill>
            <a:schemeClr val="bg2"/>
          </a:solidFill>
          <a:ln w="381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7885" fontAlgn="auto">
              <a:spcBef>
                <a:spcPts val="0"/>
              </a:spcBef>
              <a:spcAft>
                <a:spcPts val="0"/>
              </a:spcAft>
              <a:defRPr/>
            </a:pPr>
            <a:endParaRPr lang="en-US" sz="1400">
              <a:solidFill>
                <a:schemeClr val="tx1"/>
              </a:solidFill>
              <a:latin typeface="Roboto Light" panose="02000000000000000000" pitchFamily="2" charset="0"/>
              <a:ea typeface="Roboto Light" panose="02000000000000000000" pitchFamily="2" charset="0"/>
            </a:endParaRPr>
          </a:p>
        </p:txBody>
      </p:sp>
      <p:sp>
        <p:nvSpPr>
          <p:cNvPr id="20" name="Oval 19"/>
          <p:cNvSpPr>
            <a:spLocks noChangeAspect="1"/>
          </p:cNvSpPr>
          <p:nvPr/>
        </p:nvSpPr>
        <p:spPr>
          <a:xfrm>
            <a:off x="7419924" y="1909770"/>
            <a:ext cx="1607089" cy="160576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7885" fontAlgn="auto">
              <a:spcBef>
                <a:spcPts val="0"/>
              </a:spcBef>
              <a:spcAft>
                <a:spcPts val="0"/>
              </a:spcAft>
              <a:defRPr/>
            </a:pPr>
            <a:endParaRPr lang="en-US" sz="1400">
              <a:solidFill>
                <a:schemeClr val="tx1"/>
              </a:solidFill>
              <a:latin typeface="Roboto Light" panose="02000000000000000000" pitchFamily="2" charset="0"/>
              <a:ea typeface="Roboto Light" panose="02000000000000000000" pitchFamily="2" charset="0"/>
            </a:endParaRPr>
          </a:p>
        </p:txBody>
      </p:sp>
      <p:sp>
        <p:nvSpPr>
          <p:cNvPr id="23" name="Text Placeholder 54"/>
          <p:cNvSpPr txBox="1">
            <a:spLocks/>
          </p:cNvSpPr>
          <p:nvPr/>
        </p:nvSpPr>
        <p:spPr>
          <a:xfrm>
            <a:off x="0" y="1569553"/>
            <a:ext cx="3178898" cy="1928729"/>
          </a:xfrm>
          <a:noFill/>
          <a:ln>
            <a:noFill/>
          </a:ln>
        </p:spPr>
        <p:txBody>
          <a:bodyPr wrap="square" lIns="182843" tIns="91422" rIns="182843" bIns="91422">
            <a:noAutofit/>
          </a:bodyPr>
          <a:lstStyle>
            <a:defPPr>
              <a:defRPr lang="en-US"/>
            </a:defPPr>
            <a:lvl1pPr marL="0" indent="0" algn="l" defTabSz="1826894" rtl="0" fontAlgn="base">
              <a:spcBef>
                <a:spcPct val="0"/>
              </a:spcBef>
              <a:spcAft>
                <a:spcPct val="0"/>
              </a:spcAft>
              <a:buNone/>
              <a:defRPr lang="en-US" sz="3199" kern="1200" dirty="0">
                <a:solidFill>
                  <a:schemeClr val="tx1"/>
                </a:solidFill>
                <a:latin typeface="Roboto Light" panose="02000000000000000000" pitchFamily="2" charset="0"/>
                <a:ea typeface="Roboto Light" panose="02000000000000000000" pitchFamily="2" charset="0"/>
                <a:cs typeface="+mn-cs"/>
              </a:defRPr>
            </a:lvl1pPr>
            <a:lvl2pPr marL="912654" indent="-45553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2pPr>
            <a:lvl3pPr marL="1826894" indent="-91265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3pPr>
            <a:lvl4pPr marL="2741134" indent="-136977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4pPr>
            <a:lvl5pPr marL="3655374" indent="-182689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5pPr>
            <a:lvl6pPr marL="2285600" algn="l" defTabSz="914240" rtl="0" eaLnBrk="1" latinLnBrk="0" hangingPunct="1">
              <a:defRPr sz="3599" kern="1200">
                <a:solidFill>
                  <a:schemeClr val="tx1"/>
                </a:solidFill>
                <a:latin typeface="Lato Light" charset="0"/>
                <a:ea typeface="MS PGothic" panose="020B0600070205080204" pitchFamily="34" charset="-128"/>
                <a:cs typeface="+mn-cs"/>
              </a:defRPr>
            </a:lvl6pPr>
            <a:lvl7pPr marL="2742720" algn="l" defTabSz="914240" rtl="0" eaLnBrk="1" latinLnBrk="0" hangingPunct="1">
              <a:defRPr sz="3599" kern="1200">
                <a:solidFill>
                  <a:schemeClr val="tx1"/>
                </a:solidFill>
                <a:latin typeface="Lato Light" charset="0"/>
                <a:ea typeface="MS PGothic" panose="020B0600070205080204" pitchFamily="34" charset="-128"/>
                <a:cs typeface="+mn-cs"/>
              </a:defRPr>
            </a:lvl7pPr>
            <a:lvl8pPr marL="3199840" algn="l" defTabSz="914240" rtl="0" eaLnBrk="1" latinLnBrk="0" hangingPunct="1">
              <a:defRPr sz="3599" kern="1200">
                <a:solidFill>
                  <a:schemeClr val="tx1"/>
                </a:solidFill>
                <a:latin typeface="Lato Light" charset="0"/>
                <a:ea typeface="MS PGothic" panose="020B0600070205080204" pitchFamily="34" charset="-128"/>
                <a:cs typeface="+mn-cs"/>
              </a:defRPr>
            </a:lvl8pPr>
            <a:lvl9pPr marL="3656960" algn="l" defTabSz="914240" rtl="0" eaLnBrk="1" latinLnBrk="0" hangingPunct="1">
              <a:defRPr sz="3599" kern="1200">
                <a:solidFill>
                  <a:schemeClr val="tx1"/>
                </a:solidFill>
                <a:latin typeface="Lato Light" charset="0"/>
                <a:ea typeface="MS PGothic" panose="020B0600070205080204" pitchFamily="34" charset="-128"/>
                <a:cs typeface="+mn-cs"/>
              </a:defRPr>
            </a:lvl9pPr>
          </a:lstStyle>
          <a:p>
            <a:pPr algn="r">
              <a:lnSpc>
                <a:spcPts val="1600"/>
              </a:lnSpc>
              <a:spcBef>
                <a:spcPts val="600"/>
              </a:spcBef>
            </a:pPr>
            <a:r>
              <a:rPr lang="en-US" altLang="en-US" sz="1400" dirty="0">
                <a:solidFill>
                  <a:schemeClr val="accent5"/>
                </a:solidFill>
              </a:rPr>
              <a:t>Title 10—Armed Forces</a:t>
            </a:r>
          </a:p>
          <a:p>
            <a:pPr algn="r">
              <a:lnSpc>
                <a:spcPts val="1600"/>
              </a:lnSpc>
              <a:spcBef>
                <a:spcPts val="600"/>
              </a:spcBef>
            </a:pPr>
            <a:r>
              <a:rPr lang="en-US" altLang="en-US" sz="1400" dirty="0">
                <a:solidFill>
                  <a:schemeClr val="accent5"/>
                </a:solidFill>
              </a:rPr>
              <a:t>Subtitle A—General Military Law </a:t>
            </a:r>
          </a:p>
          <a:p>
            <a:pPr algn="r">
              <a:lnSpc>
                <a:spcPts val="1600"/>
              </a:lnSpc>
              <a:spcBef>
                <a:spcPts val="600"/>
              </a:spcBef>
            </a:pPr>
            <a:r>
              <a:rPr lang="en-US" altLang="en-US" sz="1400" dirty="0">
                <a:solidFill>
                  <a:schemeClr val="accent5"/>
                </a:solidFill>
              </a:rPr>
              <a:t>Subtitle B—Army </a:t>
            </a:r>
          </a:p>
          <a:p>
            <a:pPr algn="r">
              <a:lnSpc>
                <a:spcPts val="1600"/>
              </a:lnSpc>
              <a:spcBef>
                <a:spcPts val="600"/>
              </a:spcBef>
            </a:pPr>
            <a:r>
              <a:rPr lang="en-US" altLang="en-US" sz="1400" dirty="0">
                <a:solidFill>
                  <a:schemeClr val="accent5"/>
                </a:solidFill>
              </a:rPr>
              <a:t>Subtitle C—Navy and Marine Corps </a:t>
            </a:r>
          </a:p>
          <a:p>
            <a:pPr algn="r">
              <a:lnSpc>
                <a:spcPts val="1600"/>
              </a:lnSpc>
              <a:spcBef>
                <a:spcPts val="600"/>
              </a:spcBef>
            </a:pPr>
            <a:r>
              <a:rPr lang="en-US" altLang="en-US" sz="1400" dirty="0">
                <a:solidFill>
                  <a:schemeClr val="accent5"/>
                </a:solidFill>
              </a:rPr>
              <a:t>Subtitle D—Air Force </a:t>
            </a:r>
          </a:p>
          <a:p>
            <a:pPr algn="r">
              <a:lnSpc>
                <a:spcPts val="1600"/>
              </a:lnSpc>
              <a:spcBef>
                <a:spcPts val="600"/>
              </a:spcBef>
            </a:pPr>
            <a:r>
              <a:rPr lang="en-US" altLang="en-US" sz="1400" dirty="0">
                <a:solidFill>
                  <a:schemeClr val="accent5"/>
                </a:solidFill>
              </a:rPr>
              <a:t>Subtitle E—Reserve Components </a:t>
            </a:r>
          </a:p>
        </p:txBody>
      </p:sp>
      <p:sp>
        <p:nvSpPr>
          <p:cNvPr id="24" name="Text Placeholder 54"/>
          <p:cNvSpPr txBox="1">
            <a:spLocks/>
          </p:cNvSpPr>
          <p:nvPr/>
        </p:nvSpPr>
        <p:spPr>
          <a:xfrm>
            <a:off x="-1" y="4574781"/>
            <a:ext cx="5120527" cy="1015812"/>
          </a:xfrm>
          <a:noFill/>
          <a:ln>
            <a:noFill/>
          </a:ln>
        </p:spPr>
        <p:txBody>
          <a:bodyPr wrap="square" lIns="182843" tIns="91422" rIns="182843" bIns="91422">
            <a:noAutofit/>
          </a:bodyPr>
          <a:lstStyle>
            <a:defPPr>
              <a:defRPr lang="en-US"/>
            </a:defPPr>
            <a:lvl1pPr marL="0" indent="0" algn="l" defTabSz="1826894" rtl="0" fontAlgn="base">
              <a:spcBef>
                <a:spcPct val="0"/>
              </a:spcBef>
              <a:spcAft>
                <a:spcPct val="0"/>
              </a:spcAft>
              <a:buNone/>
              <a:defRPr lang="en-US" sz="3199" kern="1200" dirty="0">
                <a:solidFill>
                  <a:schemeClr val="tx1"/>
                </a:solidFill>
                <a:latin typeface="Roboto Light" panose="02000000000000000000" pitchFamily="2" charset="0"/>
                <a:ea typeface="Roboto Light" panose="02000000000000000000" pitchFamily="2" charset="0"/>
                <a:cs typeface="+mn-cs"/>
              </a:defRPr>
            </a:lvl1pPr>
            <a:lvl2pPr marL="912654" indent="-45553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2pPr>
            <a:lvl3pPr marL="1826894" indent="-91265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3pPr>
            <a:lvl4pPr marL="2741134" indent="-136977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4pPr>
            <a:lvl5pPr marL="3655374" indent="-1826894" algn="l" defTabSz="1826894" rtl="0" fontAlgn="base">
              <a:spcBef>
                <a:spcPct val="0"/>
              </a:spcBef>
              <a:spcAft>
                <a:spcPct val="0"/>
              </a:spcAft>
              <a:defRPr sz="3599" kern="1200">
                <a:solidFill>
                  <a:schemeClr val="tx1"/>
                </a:solidFill>
                <a:latin typeface="Lato Light" charset="0"/>
                <a:ea typeface="MS PGothic" panose="020B0600070205080204" pitchFamily="34" charset="-128"/>
                <a:cs typeface="+mn-cs"/>
              </a:defRPr>
            </a:lvl5pPr>
            <a:lvl6pPr marL="2285600" algn="l" defTabSz="914240" rtl="0" eaLnBrk="1" latinLnBrk="0" hangingPunct="1">
              <a:defRPr sz="3599" kern="1200">
                <a:solidFill>
                  <a:schemeClr val="tx1"/>
                </a:solidFill>
                <a:latin typeface="Lato Light" charset="0"/>
                <a:ea typeface="MS PGothic" panose="020B0600070205080204" pitchFamily="34" charset="-128"/>
                <a:cs typeface="+mn-cs"/>
              </a:defRPr>
            </a:lvl6pPr>
            <a:lvl7pPr marL="2742720" algn="l" defTabSz="914240" rtl="0" eaLnBrk="1" latinLnBrk="0" hangingPunct="1">
              <a:defRPr sz="3599" kern="1200">
                <a:solidFill>
                  <a:schemeClr val="tx1"/>
                </a:solidFill>
                <a:latin typeface="Lato Light" charset="0"/>
                <a:ea typeface="MS PGothic" panose="020B0600070205080204" pitchFamily="34" charset="-128"/>
                <a:cs typeface="+mn-cs"/>
              </a:defRPr>
            </a:lvl7pPr>
            <a:lvl8pPr marL="3199840" algn="l" defTabSz="914240" rtl="0" eaLnBrk="1" latinLnBrk="0" hangingPunct="1">
              <a:defRPr sz="3599" kern="1200">
                <a:solidFill>
                  <a:schemeClr val="tx1"/>
                </a:solidFill>
                <a:latin typeface="Lato Light" charset="0"/>
                <a:ea typeface="MS PGothic" panose="020B0600070205080204" pitchFamily="34" charset="-128"/>
                <a:cs typeface="+mn-cs"/>
              </a:defRPr>
            </a:lvl8pPr>
            <a:lvl9pPr marL="3656960" algn="l" defTabSz="914240" rtl="0" eaLnBrk="1" latinLnBrk="0" hangingPunct="1">
              <a:defRPr sz="3599" kern="1200">
                <a:solidFill>
                  <a:schemeClr val="tx1"/>
                </a:solidFill>
                <a:latin typeface="Lato Light" charset="0"/>
                <a:ea typeface="MS PGothic" panose="020B0600070205080204" pitchFamily="34" charset="-128"/>
                <a:cs typeface="+mn-cs"/>
              </a:defRPr>
            </a:lvl9pPr>
          </a:lstStyle>
          <a:p>
            <a:pPr algn="r">
              <a:lnSpc>
                <a:spcPts val="1600"/>
              </a:lnSpc>
              <a:spcBef>
                <a:spcPts val="600"/>
              </a:spcBef>
            </a:pPr>
            <a:r>
              <a:rPr lang="en-US" sz="1400" dirty="0">
                <a:solidFill>
                  <a:schemeClr val="bg1"/>
                </a:solidFill>
              </a:rPr>
              <a:t> Part I—Organization and General Military Powers </a:t>
            </a:r>
          </a:p>
          <a:p>
            <a:pPr algn="r">
              <a:lnSpc>
                <a:spcPts val="1600"/>
              </a:lnSpc>
              <a:spcBef>
                <a:spcPts val="600"/>
              </a:spcBef>
            </a:pPr>
            <a:r>
              <a:rPr lang="en-US" sz="1400" dirty="0">
                <a:solidFill>
                  <a:schemeClr val="bg1"/>
                </a:solidFill>
              </a:rPr>
              <a:t> Part II—Personnel </a:t>
            </a:r>
          </a:p>
          <a:p>
            <a:pPr algn="r">
              <a:lnSpc>
                <a:spcPts val="1600"/>
              </a:lnSpc>
              <a:spcBef>
                <a:spcPts val="600"/>
              </a:spcBef>
            </a:pPr>
            <a:r>
              <a:rPr lang="en-US" sz="1400" dirty="0">
                <a:solidFill>
                  <a:schemeClr val="bg1"/>
                </a:solidFill>
              </a:rPr>
              <a:t> Part III—Training and Education </a:t>
            </a:r>
          </a:p>
          <a:p>
            <a:pPr algn="r">
              <a:lnSpc>
                <a:spcPts val="1600"/>
              </a:lnSpc>
              <a:spcBef>
                <a:spcPts val="600"/>
              </a:spcBef>
            </a:pPr>
            <a:r>
              <a:rPr lang="en-US" sz="1400" dirty="0">
                <a:solidFill>
                  <a:schemeClr val="bg1"/>
                </a:solidFill>
              </a:rPr>
              <a:t> Part IV—Service, Supply, and Procurement </a:t>
            </a:r>
          </a:p>
        </p:txBody>
      </p:sp>
      <p:sp>
        <p:nvSpPr>
          <p:cNvPr id="25" name="Text Placeholder 59"/>
          <p:cNvSpPr txBox="1">
            <a:spLocks/>
          </p:cNvSpPr>
          <p:nvPr/>
        </p:nvSpPr>
        <p:spPr>
          <a:xfrm>
            <a:off x="9353188" y="1606370"/>
            <a:ext cx="2553062" cy="1909163"/>
          </a:xfrm>
          <a:prstGeom prst="rect">
            <a:avLst/>
          </a:prstGeom>
          <a:noFill/>
          <a:ln>
            <a:noFill/>
          </a:ln>
        </p:spPr>
        <p:txBody>
          <a:bodyPr wrap="square" lIns="182843" tIns="91422" rIns="182843" bIns="91422">
            <a:noAutofit/>
          </a:bodyPr>
          <a:lstStyle>
            <a:defPPr>
              <a:defRPr lang="en-US"/>
            </a:defPPr>
            <a:lvl1pPr marL="0" indent="0" algn="r">
              <a:lnSpc>
                <a:spcPts val="1400"/>
              </a:lnSpc>
              <a:spcBef>
                <a:spcPts val="300"/>
              </a:spcBef>
              <a:buNone/>
              <a:defRPr sz="1400">
                <a:solidFill>
                  <a:schemeClr val="accent5"/>
                </a:solidFill>
                <a:latin typeface="Roboto Light" panose="02000000000000000000" pitchFamily="2" charset="0"/>
                <a:ea typeface="Roboto Light" panose="02000000000000000000" pitchFamily="2" charset="0"/>
              </a:defRPr>
            </a:lvl1pPr>
            <a:lvl2pPr marL="742166" indent="-285754"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2pPr>
            <a:lvl3pPr marL="1199371" indent="-285754"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3pPr>
            <a:lvl4pPr marL="1599427" indent="-228603" algn="l" defTabSz="913618" rtl="0" eaLnBrk="1" fontAlgn="base" hangingPunct="1">
              <a:lnSpc>
                <a:spcPct val="90000"/>
              </a:lnSpc>
              <a:spcBef>
                <a:spcPts val="500"/>
              </a:spcBef>
              <a:spcAft>
                <a:spcPct val="0"/>
              </a:spcAft>
              <a:buClr>
                <a:srgbClr val="E36F1E"/>
              </a:buClr>
              <a:buFont typeface="Gill Sans Std" panose="020B0502020104020203" pitchFamily="34" charset="0"/>
              <a:buChar char="–"/>
              <a:defRPr lang="en-US" altLang="en-US" sz="1800" b="0" i="0" kern="1200" dirty="0" smtClean="0">
                <a:solidFill>
                  <a:schemeClr val="bg1"/>
                </a:solidFill>
                <a:latin typeface="Roboto Light" charset="0"/>
                <a:ea typeface="Roboto Light" charset="0"/>
                <a:cs typeface="Roboto Light" charset="0"/>
              </a:defRPr>
            </a:lvl4pPr>
            <a:lvl5pPr marL="2056633" indent="-228603" algn="l" defTabSz="913618" rtl="0" eaLnBrk="1" fontAlgn="base" hangingPunct="1">
              <a:lnSpc>
                <a:spcPct val="90000"/>
              </a:lnSpc>
              <a:spcBef>
                <a:spcPts val="500"/>
              </a:spcBef>
              <a:spcAft>
                <a:spcPct val="0"/>
              </a:spcAft>
              <a:buClr>
                <a:srgbClr val="E36F1E"/>
              </a:buClr>
              <a:buFont typeface="Arial" panose="020B0604020202020204" pitchFamily="34" charset="0"/>
              <a:buChar char="•"/>
              <a:defRPr lang="en-US" altLang="en-US" sz="1800" b="0" i="0" kern="1200" dirty="0" smtClean="0">
                <a:solidFill>
                  <a:schemeClr val="bg1"/>
                </a:solidFill>
                <a:latin typeface="Roboto Light" charset="0"/>
                <a:ea typeface="Roboto Light" charset="0"/>
                <a:cs typeface="Roboto Light" charset="0"/>
              </a:defRPr>
            </a:lvl5pPr>
            <a:lvl6pPr marL="2514129"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3"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58"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71" indent="-228558" algn="l" defTabSz="9142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600"/>
              </a:lnSpc>
              <a:spcBef>
                <a:spcPts val="600"/>
              </a:spcBef>
            </a:pPr>
            <a:r>
              <a:rPr lang="en-US" dirty="0"/>
              <a:t>Title 10 of the United States Code outlines the role of armed forces in the United States Code</a:t>
            </a:r>
          </a:p>
          <a:p>
            <a:pPr algn="l">
              <a:lnSpc>
                <a:spcPts val="1600"/>
              </a:lnSpc>
              <a:spcBef>
                <a:spcPts val="600"/>
              </a:spcBef>
            </a:pPr>
            <a:r>
              <a:rPr lang="en-US" dirty="0"/>
              <a:t>It provides the legal basis for the roles, missions, and organization of each of the services as well as the United States Department of Defense</a:t>
            </a:r>
          </a:p>
        </p:txBody>
      </p:sp>
      <p:pic>
        <p:nvPicPr>
          <p:cNvPr id="31" name="Picture 30"/>
          <p:cNvPicPr>
            <a:picLocks noChangeAspect="1"/>
          </p:cNvPicPr>
          <p:nvPr/>
        </p:nvPicPr>
        <p:blipFill>
          <a:blip r:embed="rId4"/>
          <a:stretch>
            <a:fillRect/>
          </a:stretch>
        </p:blipFill>
        <p:spPr>
          <a:xfrm>
            <a:off x="3868407" y="2170464"/>
            <a:ext cx="964424" cy="1103730"/>
          </a:xfrm>
          <a:prstGeom prst="rect">
            <a:avLst/>
          </a:prstGeom>
        </p:spPr>
      </p:pic>
      <p:pic>
        <p:nvPicPr>
          <p:cNvPr id="36" name="Picture 35"/>
          <p:cNvPicPr>
            <a:picLocks noChangeAspect="1"/>
          </p:cNvPicPr>
          <p:nvPr/>
        </p:nvPicPr>
        <p:blipFill>
          <a:blip r:embed="rId5"/>
          <a:stretch>
            <a:fillRect/>
          </a:stretch>
        </p:blipFill>
        <p:spPr>
          <a:xfrm>
            <a:off x="5798153" y="4151030"/>
            <a:ext cx="952500" cy="952500"/>
          </a:xfrm>
          <a:prstGeom prst="rect">
            <a:avLst/>
          </a:prstGeom>
        </p:spPr>
      </p:pic>
      <p:pic>
        <p:nvPicPr>
          <p:cNvPr id="41" name="Picture 40"/>
          <p:cNvPicPr>
            <a:picLocks noChangeAspect="1"/>
          </p:cNvPicPr>
          <p:nvPr/>
        </p:nvPicPr>
        <p:blipFill rotWithShape="1">
          <a:blip r:embed="rId6"/>
          <a:srcRect b="50337"/>
          <a:stretch/>
        </p:blipFill>
        <p:spPr>
          <a:xfrm>
            <a:off x="7652552" y="2274072"/>
            <a:ext cx="1141832" cy="877159"/>
          </a:xfrm>
          <a:prstGeom prst="rect">
            <a:avLst/>
          </a:prstGeom>
          <a:noFill/>
        </p:spPr>
      </p:pic>
    </p:spTree>
    <p:extLst>
      <p:ext uri="{BB962C8B-B14F-4D97-AF65-F5344CB8AC3E}">
        <p14:creationId xmlns:p14="http://schemas.microsoft.com/office/powerpoint/2010/main" val="157003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3"/>
          <p:cNvSpPr>
            <a:spLocks noChangeShapeType="1"/>
          </p:cNvSpPr>
          <p:nvPr/>
        </p:nvSpPr>
        <p:spPr bwMode="auto">
          <a:xfrm>
            <a:off x="6479083" y="1559032"/>
            <a:ext cx="0" cy="381000"/>
          </a:xfrm>
          <a:prstGeom prst="line">
            <a:avLst/>
          </a:prstGeom>
          <a:noFill/>
          <a:ln w="12700">
            <a:solidFill>
              <a:schemeClr val="accent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sp>
        <p:nvSpPr>
          <p:cNvPr id="27651" name="Line 2"/>
          <p:cNvSpPr>
            <a:spLocks noChangeShapeType="1"/>
          </p:cNvSpPr>
          <p:nvPr/>
        </p:nvSpPr>
        <p:spPr bwMode="auto">
          <a:xfrm flipV="1">
            <a:off x="3961587" y="5515081"/>
            <a:ext cx="0" cy="234032"/>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grpSp>
        <p:nvGrpSpPr>
          <p:cNvPr id="7" name="Group 6"/>
          <p:cNvGrpSpPr/>
          <p:nvPr/>
        </p:nvGrpSpPr>
        <p:grpSpPr>
          <a:xfrm>
            <a:off x="6324863" y="2435382"/>
            <a:ext cx="307460" cy="639617"/>
            <a:chOff x="5943507" y="2237360"/>
            <a:chExt cx="307460" cy="837640"/>
          </a:xfrm>
        </p:grpSpPr>
        <p:sp>
          <p:nvSpPr>
            <p:cNvPr id="27653" name="Line 4"/>
            <p:cNvSpPr>
              <a:spLocks noChangeShapeType="1"/>
            </p:cNvSpPr>
            <p:nvPr/>
          </p:nvSpPr>
          <p:spPr bwMode="auto">
            <a:xfrm>
              <a:off x="5943507" y="2237360"/>
              <a:ext cx="0" cy="837640"/>
            </a:xfrm>
            <a:prstGeom prst="line">
              <a:avLst/>
            </a:prstGeom>
            <a:noFill/>
            <a:ln w="12700">
              <a:solidFill>
                <a:schemeClr val="accent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dirty="0">
                <a:solidFill>
                  <a:schemeClr val="bg1"/>
                </a:solidFill>
                <a:latin typeface="Roboto" pitchFamily="2" charset="0"/>
                <a:ea typeface="Roboto" pitchFamily="2" charset="0"/>
              </a:endParaRPr>
            </a:p>
          </p:txBody>
        </p:sp>
        <p:sp>
          <p:nvSpPr>
            <p:cNvPr id="27654" name="Line 5"/>
            <p:cNvSpPr>
              <a:spLocks noChangeShapeType="1"/>
            </p:cNvSpPr>
            <p:nvPr/>
          </p:nvSpPr>
          <p:spPr bwMode="auto">
            <a:xfrm>
              <a:off x="6250967" y="2237360"/>
              <a:ext cx="0" cy="837640"/>
            </a:xfrm>
            <a:prstGeom prst="line">
              <a:avLst/>
            </a:prstGeom>
            <a:noFill/>
            <a:ln w="12700">
              <a:solidFill>
                <a:schemeClr val="accent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dirty="0">
                <a:solidFill>
                  <a:schemeClr val="bg1"/>
                </a:solidFill>
                <a:latin typeface="Roboto" pitchFamily="2" charset="0"/>
                <a:ea typeface="Roboto" pitchFamily="2" charset="0"/>
              </a:endParaRPr>
            </a:p>
          </p:txBody>
        </p:sp>
      </p:grpSp>
      <p:sp>
        <p:nvSpPr>
          <p:cNvPr id="27655" name="Line 6"/>
          <p:cNvSpPr>
            <a:spLocks noChangeShapeType="1"/>
          </p:cNvSpPr>
          <p:nvPr/>
        </p:nvSpPr>
        <p:spPr bwMode="auto">
          <a:xfrm>
            <a:off x="9306053" y="3075000"/>
            <a:ext cx="0" cy="381001"/>
          </a:xfrm>
          <a:prstGeom prst="line">
            <a:avLst/>
          </a:prstGeom>
          <a:noFill/>
          <a:ln w="15875">
            <a:solidFill>
              <a:schemeClr val="accent4"/>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b="1" dirty="0">
              <a:solidFill>
                <a:schemeClr val="bg1"/>
              </a:solidFill>
              <a:latin typeface="Roboto" pitchFamily="2" charset="0"/>
              <a:ea typeface="Roboto" pitchFamily="2" charset="0"/>
            </a:endParaRPr>
          </a:p>
        </p:txBody>
      </p:sp>
      <p:grpSp>
        <p:nvGrpSpPr>
          <p:cNvPr id="2" name="Group 1"/>
          <p:cNvGrpSpPr/>
          <p:nvPr/>
        </p:nvGrpSpPr>
        <p:grpSpPr>
          <a:xfrm>
            <a:off x="2636785" y="4834906"/>
            <a:ext cx="2082600" cy="678774"/>
            <a:chOff x="2252708" y="3075000"/>
            <a:chExt cx="1923210" cy="2438680"/>
          </a:xfrm>
        </p:grpSpPr>
        <p:sp>
          <p:nvSpPr>
            <p:cNvPr id="27656" name="Line 7"/>
            <p:cNvSpPr>
              <a:spLocks noChangeShapeType="1"/>
            </p:cNvSpPr>
            <p:nvPr/>
          </p:nvSpPr>
          <p:spPr bwMode="auto">
            <a:xfrm>
              <a:off x="2252708" y="3075000"/>
              <a:ext cx="0" cy="2438680"/>
            </a:xfrm>
            <a:prstGeom prst="line">
              <a:avLst/>
            </a:prstGeom>
            <a:noFill/>
            <a:ln w="28575">
              <a:solidFill>
                <a:schemeClr val="accent4"/>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sz="1400" dirty="0">
                <a:solidFill>
                  <a:schemeClr val="bg1"/>
                </a:solidFill>
                <a:latin typeface="Roboto" pitchFamily="2" charset="0"/>
                <a:ea typeface="Roboto" pitchFamily="2" charset="0"/>
              </a:endParaRPr>
            </a:p>
          </p:txBody>
        </p:sp>
        <p:sp>
          <p:nvSpPr>
            <p:cNvPr id="27657" name="Line 8"/>
            <p:cNvSpPr>
              <a:spLocks noChangeShapeType="1"/>
            </p:cNvSpPr>
            <p:nvPr/>
          </p:nvSpPr>
          <p:spPr bwMode="auto">
            <a:xfrm>
              <a:off x="3214313" y="3075000"/>
              <a:ext cx="0" cy="2438680"/>
            </a:xfrm>
            <a:prstGeom prst="line">
              <a:avLst/>
            </a:prstGeom>
            <a:noFill/>
            <a:ln w="28575">
              <a:solidFill>
                <a:schemeClr val="accent4"/>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sp>
          <p:nvSpPr>
            <p:cNvPr id="27658" name="Line 9"/>
            <p:cNvSpPr>
              <a:spLocks noChangeShapeType="1"/>
            </p:cNvSpPr>
            <p:nvPr/>
          </p:nvSpPr>
          <p:spPr bwMode="auto">
            <a:xfrm>
              <a:off x="4175918" y="3075000"/>
              <a:ext cx="0" cy="2438680"/>
            </a:xfrm>
            <a:prstGeom prst="line">
              <a:avLst/>
            </a:prstGeom>
            <a:noFill/>
            <a:ln w="28575">
              <a:solidFill>
                <a:schemeClr val="accent4"/>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grpSp>
      <p:sp>
        <p:nvSpPr>
          <p:cNvPr id="27661" name="Rectangle 12"/>
          <p:cNvSpPr>
            <a:spLocks noChangeArrowheads="1"/>
          </p:cNvSpPr>
          <p:nvPr/>
        </p:nvSpPr>
        <p:spPr bwMode="auto">
          <a:xfrm>
            <a:off x="7850452" y="2610475"/>
            <a:ext cx="2470295" cy="308710"/>
          </a:xfrm>
          <a:prstGeom prst="rect">
            <a:avLst/>
          </a:prstGeom>
          <a:noFill/>
          <a:ln w="12700">
            <a:noFill/>
            <a:miter lim="800000"/>
            <a:headEnd/>
            <a:tailEnd/>
          </a:ln>
          <a:effectLst>
            <a:outerShdw dist="107763" dir="2700000" algn="ctr" rotWithShape="0">
              <a:schemeClr val="bg2"/>
            </a:outerShdw>
          </a:effectLst>
        </p:spPr>
        <p:txBody>
          <a:bodyPr wrap="none" lIns="90521" tIns="45261" rIns="90521"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tx1"/>
                </a:solidFill>
                <a:latin typeface="Roboto" pitchFamily="2" charset="0"/>
                <a:ea typeface="Roboto" pitchFamily="2" charset="0"/>
              </a:rPr>
              <a:t>Operational Responsibilities</a:t>
            </a:r>
          </a:p>
        </p:txBody>
      </p:sp>
      <p:sp>
        <p:nvSpPr>
          <p:cNvPr id="27662" name="Rectangle 13"/>
          <p:cNvSpPr>
            <a:spLocks noChangeArrowheads="1"/>
          </p:cNvSpPr>
          <p:nvPr/>
        </p:nvSpPr>
        <p:spPr bwMode="auto">
          <a:xfrm>
            <a:off x="2447010" y="2393173"/>
            <a:ext cx="2481516" cy="526012"/>
          </a:xfrm>
          <a:prstGeom prst="rect">
            <a:avLst/>
          </a:prstGeom>
          <a:noFill/>
          <a:ln w="12700">
            <a:noFill/>
            <a:miter lim="800000"/>
            <a:headEnd/>
            <a:tailEnd/>
          </a:ln>
          <a:effectLst>
            <a:outerShdw dist="107763" dir="2700000" algn="ctr" rotWithShape="0">
              <a:schemeClr val="bg2"/>
            </a:outerShdw>
          </a:effectLst>
        </p:spPr>
        <p:txBody>
          <a:bodyPr wrap="none" lIns="90521" tIns="45261" rIns="90521"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tx1"/>
                </a:solidFill>
                <a:latin typeface="Roboto" pitchFamily="2" charset="0"/>
                <a:ea typeface="Roboto" pitchFamily="2" charset="0"/>
              </a:rPr>
              <a:t>Support Responsibilities</a:t>
            </a:r>
          </a:p>
          <a:p>
            <a:pPr algn="ctr">
              <a:lnSpc>
                <a:spcPct val="100000"/>
              </a:lnSpc>
              <a:spcBef>
                <a:spcPct val="0"/>
              </a:spcBef>
              <a:buClrTx/>
              <a:buFontTx/>
              <a:buNone/>
            </a:pPr>
            <a:r>
              <a:rPr lang="en-US" altLang="en-US" sz="1400" dirty="0">
                <a:solidFill>
                  <a:schemeClr val="tx1"/>
                </a:solidFill>
                <a:latin typeface="Roboto" pitchFamily="2" charset="0"/>
                <a:ea typeface="Roboto" pitchFamily="2" charset="0"/>
              </a:rPr>
              <a:t>(Man, train, equip, maintain)</a:t>
            </a:r>
          </a:p>
        </p:txBody>
      </p:sp>
      <p:sp>
        <p:nvSpPr>
          <p:cNvPr id="27663" name="Rectangle 14"/>
          <p:cNvSpPr>
            <a:spLocks noChangeArrowheads="1"/>
          </p:cNvSpPr>
          <p:nvPr/>
        </p:nvSpPr>
        <p:spPr bwMode="auto">
          <a:xfrm>
            <a:off x="4173938" y="3536472"/>
            <a:ext cx="1098893" cy="399183"/>
          </a:xfrm>
          <a:prstGeom prst="rect">
            <a:avLst/>
          </a:prstGeom>
          <a:noFill/>
          <a:ln w="12700">
            <a:noFill/>
            <a:miter lim="800000"/>
            <a:headEnd/>
            <a:tailEnd/>
          </a:ln>
          <a:effectLst>
            <a:outerShdw dist="107763" dir="2700000" algn="ctr" rotWithShape="0">
              <a:schemeClr val="bg2"/>
            </a:outerShdw>
          </a:effectLst>
        </p:spPr>
        <p:txBody>
          <a:bodyPr wrap="square" lIns="0" tIns="45261" rIns="0"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Sec Air Force</a:t>
            </a:r>
          </a:p>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CSAF</a:t>
            </a:r>
          </a:p>
        </p:txBody>
      </p:sp>
      <p:sp>
        <p:nvSpPr>
          <p:cNvPr id="27664" name="Rectangle 15"/>
          <p:cNvSpPr>
            <a:spLocks noChangeArrowheads="1"/>
          </p:cNvSpPr>
          <p:nvPr/>
        </p:nvSpPr>
        <p:spPr bwMode="auto">
          <a:xfrm>
            <a:off x="3383961" y="3536472"/>
            <a:ext cx="586699" cy="399183"/>
          </a:xfrm>
          <a:prstGeom prst="rect">
            <a:avLst/>
          </a:prstGeom>
          <a:noFill/>
          <a:ln w="12700">
            <a:noFill/>
            <a:miter lim="800000"/>
            <a:headEnd/>
            <a:tailEnd/>
          </a:ln>
          <a:effectLst>
            <a:outerShdw dist="107763" dir="2700000" algn="ctr" rotWithShape="0">
              <a:schemeClr val="bg2"/>
            </a:outerShdw>
          </a:effectLst>
        </p:spPr>
        <p:txBody>
          <a:bodyPr wrap="none" lIns="0" tIns="45261" rIns="0"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err="1">
                <a:solidFill>
                  <a:schemeClr val="bg1"/>
                </a:solidFill>
                <a:latin typeface="Roboto" pitchFamily="2" charset="0"/>
                <a:ea typeface="Roboto" pitchFamily="2" charset="0"/>
              </a:rPr>
              <a:t>SecNavy</a:t>
            </a:r>
            <a:endParaRPr lang="en-US" altLang="en-US" sz="1000" dirty="0">
              <a:solidFill>
                <a:schemeClr val="bg1"/>
              </a:solidFill>
              <a:latin typeface="Roboto" pitchFamily="2" charset="0"/>
              <a:ea typeface="Roboto" pitchFamily="2" charset="0"/>
            </a:endParaRPr>
          </a:p>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CNO/CMC</a:t>
            </a:r>
          </a:p>
        </p:txBody>
      </p:sp>
      <p:sp>
        <p:nvSpPr>
          <p:cNvPr id="27665" name="Rectangle 16"/>
          <p:cNvSpPr>
            <a:spLocks noChangeArrowheads="1"/>
          </p:cNvSpPr>
          <p:nvPr/>
        </p:nvSpPr>
        <p:spPr bwMode="auto">
          <a:xfrm>
            <a:off x="2385219" y="3536472"/>
            <a:ext cx="516167" cy="399183"/>
          </a:xfrm>
          <a:prstGeom prst="rect">
            <a:avLst/>
          </a:prstGeom>
          <a:noFill/>
          <a:ln w="12700">
            <a:noFill/>
            <a:miter lim="800000"/>
            <a:headEnd/>
            <a:tailEnd/>
          </a:ln>
          <a:effectLst>
            <a:outerShdw dist="107763" dir="2700000" algn="ctr" rotWithShape="0">
              <a:schemeClr val="bg2"/>
            </a:outerShdw>
          </a:effectLst>
        </p:spPr>
        <p:txBody>
          <a:bodyPr wrap="none" lIns="0" tIns="45261" rIns="0"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err="1">
                <a:solidFill>
                  <a:schemeClr val="bg1"/>
                </a:solidFill>
                <a:latin typeface="Roboto" pitchFamily="2" charset="0"/>
                <a:ea typeface="Roboto" pitchFamily="2" charset="0"/>
              </a:rPr>
              <a:t>SecArmy</a:t>
            </a:r>
            <a:endParaRPr lang="en-US" altLang="en-US" sz="1000" dirty="0">
              <a:solidFill>
                <a:schemeClr val="bg1"/>
              </a:solidFill>
              <a:latin typeface="Roboto" pitchFamily="2" charset="0"/>
              <a:ea typeface="Roboto" pitchFamily="2" charset="0"/>
            </a:endParaRPr>
          </a:p>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CSA</a:t>
            </a:r>
          </a:p>
        </p:txBody>
      </p:sp>
      <p:sp>
        <p:nvSpPr>
          <p:cNvPr id="27669" name="Rectangle 20"/>
          <p:cNvSpPr>
            <a:spLocks noChangeArrowheads="1"/>
          </p:cNvSpPr>
          <p:nvPr/>
        </p:nvSpPr>
        <p:spPr bwMode="auto">
          <a:xfrm>
            <a:off x="2476590" y="4396092"/>
            <a:ext cx="333425" cy="399183"/>
          </a:xfrm>
          <a:prstGeom prst="rect">
            <a:avLst/>
          </a:prstGeom>
          <a:noFill/>
          <a:ln w="12700">
            <a:noFill/>
            <a:miter lim="800000"/>
            <a:headEnd/>
            <a:tailEnd/>
          </a:ln>
          <a:effectLst>
            <a:outerShdw dist="107763" dir="2700000" algn="ctr" rotWithShape="0">
              <a:schemeClr val="bg2"/>
            </a:outerShdw>
          </a:effectLst>
        </p:spPr>
        <p:txBody>
          <a:bodyPr wrap="none" lIns="0" tIns="45261" rIns="0"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Army</a:t>
            </a:r>
          </a:p>
          <a:p>
            <a:pPr algn="ctr">
              <a:lnSpc>
                <a:spcPct val="100000"/>
              </a:lnSpc>
              <a:spcBef>
                <a:spcPct val="0"/>
              </a:spcBef>
              <a:buClrTx/>
              <a:buFontTx/>
              <a:buNone/>
            </a:pPr>
            <a:r>
              <a:rPr lang="en-US" altLang="en-US" sz="1000" dirty="0" err="1">
                <a:solidFill>
                  <a:schemeClr val="bg1"/>
                </a:solidFill>
                <a:latin typeface="Roboto" pitchFamily="2" charset="0"/>
                <a:ea typeface="Roboto" pitchFamily="2" charset="0"/>
              </a:rPr>
              <a:t>Cmds</a:t>
            </a:r>
            <a:endParaRPr lang="en-US" altLang="en-US" sz="1000" dirty="0">
              <a:solidFill>
                <a:schemeClr val="bg1"/>
              </a:solidFill>
              <a:latin typeface="Roboto" pitchFamily="2" charset="0"/>
              <a:ea typeface="Roboto" pitchFamily="2" charset="0"/>
            </a:endParaRPr>
          </a:p>
        </p:txBody>
      </p:sp>
      <p:sp>
        <p:nvSpPr>
          <p:cNvPr id="27670" name="Rectangle 21"/>
          <p:cNvSpPr>
            <a:spLocks noChangeArrowheads="1"/>
          </p:cNvSpPr>
          <p:nvPr/>
        </p:nvSpPr>
        <p:spPr bwMode="auto">
          <a:xfrm>
            <a:off x="3327855" y="4396092"/>
            <a:ext cx="698909" cy="399183"/>
          </a:xfrm>
          <a:prstGeom prst="rect">
            <a:avLst/>
          </a:prstGeom>
          <a:noFill/>
          <a:ln w="12700">
            <a:noFill/>
            <a:miter lim="800000"/>
            <a:headEnd/>
            <a:tailEnd/>
          </a:ln>
          <a:effectLst>
            <a:outerShdw dist="107763" dir="2700000" algn="ctr" rotWithShape="0">
              <a:schemeClr val="bg2"/>
            </a:outerShdw>
          </a:effectLst>
        </p:spPr>
        <p:txBody>
          <a:bodyPr wrap="none" lIns="0" tIns="45261" rIns="0"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Navy/USMC</a:t>
            </a:r>
          </a:p>
          <a:p>
            <a:pPr algn="ctr">
              <a:lnSpc>
                <a:spcPct val="100000"/>
              </a:lnSpc>
              <a:spcBef>
                <a:spcPct val="0"/>
              </a:spcBef>
              <a:buClrTx/>
              <a:buFontTx/>
              <a:buNone/>
            </a:pPr>
            <a:r>
              <a:rPr lang="en-US" altLang="en-US" sz="1000" dirty="0" err="1">
                <a:solidFill>
                  <a:schemeClr val="bg1"/>
                </a:solidFill>
                <a:latin typeface="Roboto" pitchFamily="2" charset="0"/>
                <a:ea typeface="Roboto" pitchFamily="2" charset="0"/>
              </a:rPr>
              <a:t>Cmds</a:t>
            </a:r>
            <a:endParaRPr lang="en-US" altLang="en-US" sz="1000" dirty="0">
              <a:solidFill>
                <a:schemeClr val="bg1"/>
              </a:solidFill>
              <a:latin typeface="Roboto" pitchFamily="2" charset="0"/>
              <a:ea typeface="Roboto" pitchFamily="2" charset="0"/>
            </a:endParaRPr>
          </a:p>
        </p:txBody>
      </p:sp>
      <p:sp>
        <p:nvSpPr>
          <p:cNvPr id="27671" name="Rectangle 22"/>
          <p:cNvSpPr>
            <a:spLocks noChangeArrowheads="1"/>
          </p:cNvSpPr>
          <p:nvPr/>
        </p:nvSpPr>
        <p:spPr bwMode="auto">
          <a:xfrm>
            <a:off x="4401916" y="4396092"/>
            <a:ext cx="642937" cy="399183"/>
          </a:xfrm>
          <a:prstGeom prst="rect">
            <a:avLst/>
          </a:prstGeom>
          <a:noFill/>
          <a:ln w="12700">
            <a:noFill/>
            <a:miter lim="800000"/>
            <a:headEnd/>
            <a:tailEnd/>
          </a:ln>
          <a:effectLst>
            <a:outerShdw dist="107763" dir="2700000" algn="ctr" rotWithShape="0">
              <a:schemeClr val="bg2"/>
            </a:outerShdw>
          </a:effectLst>
        </p:spPr>
        <p:txBody>
          <a:bodyPr lIns="0" tIns="45261" rIns="0"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AF</a:t>
            </a:r>
          </a:p>
          <a:p>
            <a:pPr algn="ctr">
              <a:lnSpc>
                <a:spcPct val="100000"/>
              </a:lnSpc>
              <a:spcBef>
                <a:spcPct val="0"/>
              </a:spcBef>
              <a:buClrTx/>
              <a:buFontTx/>
              <a:buNone/>
            </a:pPr>
            <a:r>
              <a:rPr lang="en-US" altLang="en-US" sz="1000" dirty="0" err="1">
                <a:solidFill>
                  <a:schemeClr val="bg1"/>
                </a:solidFill>
                <a:latin typeface="Roboto" pitchFamily="2" charset="0"/>
                <a:ea typeface="Roboto" pitchFamily="2" charset="0"/>
              </a:rPr>
              <a:t>Cmds</a:t>
            </a:r>
            <a:endParaRPr lang="en-US" altLang="en-US" sz="1000" dirty="0">
              <a:solidFill>
                <a:schemeClr val="bg1"/>
              </a:solidFill>
              <a:latin typeface="Roboto" pitchFamily="2" charset="0"/>
              <a:ea typeface="Roboto" pitchFamily="2" charset="0"/>
            </a:endParaRPr>
          </a:p>
        </p:txBody>
      </p:sp>
      <p:sp>
        <p:nvSpPr>
          <p:cNvPr id="27680" name="Rectangle 31"/>
          <p:cNvSpPr>
            <a:spLocks noChangeArrowheads="1"/>
          </p:cNvSpPr>
          <p:nvPr/>
        </p:nvSpPr>
        <p:spPr bwMode="auto">
          <a:xfrm>
            <a:off x="7686558" y="4363131"/>
            <a:ext cx="2294629" cy="245294"/>
          </a:xfrm>
          <a:prstGeom prst="rect">
            <a:avLst/>
          </a:prstGeom>
          <a:noFill/>
          <a:ln w="12700">
            <a:noFill/>
            <a:miter lim="800000"/>
            <a:headEnd/>
            <a:tailEnd/>
          </a:ln>
          <a:effectLst>
            <a:outerShdw dist="107763" dir="2700000" algn="ctr" rotWithShape="0">
              <a:schemeClr val="bg2"/>
            </a:outerShdw>
          </a:effectLst>
        </p:spPr>
        <p:txBody>
          <a:bodyPr wrap="square" lIns="90521" tIns="45261" rIns="90521"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  Combatant Commands</a:t>
            </a:r>
          </a:p>
        </p:txBody>
      </p:sp>
      <p:sp>
        <p:nvSpPr>
          <p:cNvPr id="27681" name="Rectangle 32"/>
          <p:cNvSpPr>
            <a:spLocks noChangeArrowheads="1"/>
          </p:cNvSpPr>
          <p:nvPr/>
        </p:nvSpPr>
        <p:spPr bwMode="auto">
          <a:xfrm>
            <a:off x="8900776" y="3553720"/>
            <a:ext cx="822232" cy="399183"/>
          </a:xfrm>
          <a:prstGeom prst="rect">
            <a:avLst/>
          </a:prstGeom>
          <a:noFill/>
          <a:ln w="12700">
            <a:noFill/>
            <a:miter lim="800000"/>
            <a:headEnd/>
            <a:tailEnd/>
          </a:ln>
          <a:effectLst>
            <a:outerShdw dist="107763" dir="2700000" algn="ctr" rotWithShape="0">
              <a:schemeClr val="bg2"/>
            </a:outerShdw>
          </a:effectLst>
        </p:spPr>
        <p:txBody>
          <a:bodyPr lIns="0" tIns="45261" rIns="0"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thru</a:t>
            </a:r>
          </a:p>
          <a:p>
            <a:pPr algn="ctr">
              <a:lnSpc>
                <a:spcPct val="100000"/>
              </a:lnSpc>
              <a:spcBef>
                <a:spcPct val="0"/>
              </a:spcBef>
              <a:buClrTx/>
              <a:buFontTx/>
              <a:buNone/>
            </a:pPr>
            <a:r>
              <a:rPr lang="en-US" altLang="en-US" sz="1000" dirty="0">
                <a:solidFill>
                  <a:schemeClr val="bg1"/>
                </a:solidFill>
                <a:latin typeface="Roboto" pitchFamily="2" charset="0"/>
                <a:ea typeface="Roboto" pitchFamily="2" charset="0"/>
              </a:rPr>
              <a:t>CJCS</a:t>
            </a:r>
          </a:p>
        </p:txBody>
      </p:sp>
      <p:sp>
        <p:nvSpPr>
          <p:cNvPr id="27682" name="Line 33"/>
          <p:cNvSpPr>
            <a:spLocks noChangeShapeType="1"/>
          </p:cNvSpPr>
          <p:nvPr/>
        </p:nvSpPr>
        <p:spPr bwMode="auto">
          <a:xfrm>
            <a:off x="2636786" y="5513679"/>
            <a:ext cx="3708854" cy="0"/>
          </a:xfrm>
          <a:prstGeom prst="line">
            <a:avLst/>
          </a:prstGeom>
          <a:noFill/>
          <a:ln w="28575">
            <a:solidFill>
              <a:schemeClr val="accent4"/>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sp>
        <p:nvSpPr>
          <p:cNvPr id="27683" name="Line 34"/>
          <p:cNvSpPr>
            <a:spLocks noChangeShapeType="1"/>
          </p:cNvSpPr>
          <p:nvPr/>
        </p:nvSpPr>
        <p:spPr bwMode="auto">
          <a:xfrm flipV="1">
            <a:off x="9301291" y="4640133"/>
            <a:ext cx="0" cy="873546"/>
          </a:xfrm>
          <a:prstGeom prst="line">
            <a:avLst/>
          </a:prstGeom>
          <a:noFill/>
          <a:ln w="28575">
            <a:solidFill>
              <a:schemeClr val="accent4"/>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sp>
        <p:nvSpPr>
          <p:cNvPr id="27686" name="Line 37"/>
          <p:cNvSpPr>
            <a:spLocks noChangeShapeType="1"/>
          </p:cNvSpPr>
          <p:nvPr/>
        </p:nvSpPr>
        <p:spPr bwMode="auto">
          <a:xfrm flipH="1">
            <a:off x="2636784" y="3075000"/>
            <a:ext cx="3695221" cy="0"/>
          </a:xfrm>
          <a:prstGeom prst="line">
            <a:avLst/>
          </a:prstGeom>
          <a:noFill/>
          <a:ln w="28575">
            <a:solidFill>
              <a:schemeClr val="accent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grpSp>
        <p:nvGrpSpPr>
          <p:cNvPr id="9" name="Group 8"/>
          <p:cNvGrpSpPr/>
          <p:nvPr/>
        </p:nvGrpSpPr>
        <p:grpSpPr>
          <a:xfrm>
            <a:off x="6124323" y="3075000"/>
            <a:ext cx="3191255" cy="2438679"/>
            <a:chOff x="5580856" y="3075000"/>
            <a:chExt cx="2958354" cy="2438679"/>
          </a:xfrm>
        </p:grpSpPr>
        <p:sp>
          <p:nvSpPr>
            <p:cNvPr id="27685" name="Line 36"/>
            <p:cNvSpPr>
              <a:spLocks noChangeShapeType="1"/>
            </p:cNvSpPr>
            <p:nvPr/>
          </p:nvSpPr>
          <p:spPr bwMode="auto">
            <a:xfrm>
              <a:off x="5580856" y="5513679"/>
              <a:ext cx="2958353" cy="0"/>
            </a:xfrm>
            <a:prstGeom prst="line">
              <a:avLst/>
            </a:prstGeom>
            <a:noFill/>
            <a:ln w="28575">
              <a:solidFill>
                <a:schemeClr val="accent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sp>
          <p:nvSpPr>
            <p:cNvPr id="27687" name="Line 38"/>
            <p:cNvSpPr>
              <a:spLocks noChangeShapeType="1"/>
            </p:cNvSpPr>
            <p:nvPr/>
          </p:nvSpPr>
          <p:spPr bwMode="auto">
            <a:xfrm>
              <a:off x="6047368" y="3075000"/>
              <a:ext cx="2491842" cy="0"/>
            </a:xfrm>
            <a:prstGeom prst="line">
              <a:avLst/>
            </a:prstGeom>
            <a:noFill/>
            <a:ln w="28575">
              <a:solidFill>
                <a:schemeClr val="accent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grpSp>
      <p:sp>
        <p:nvSpPr>
          <p:cNvPr id="27688" name="Rectangle 39"/>
          <p:cNvSpPr>
            <a:spLocks noChangeArrowheads="1"/>
          </p:cNvSpPr>
          <p:nvPr/>
        </p:nvSpPr>
        <p:spPr bwMode="auto">
          <a:xfrm>
            <a:off x="3219197" y="5713021"/>
            <a:ext cx="1467971" cy="522293"/>
          </a:xfrm>
          <a:prstGeom prst="rect">
            <a:avLst/>
          </a:prstGeom>
          <a:noFill/>
          <a:ln w="12700">
            <a:noFill/>
            <a:miter lim="800000"/>
            <a:headEnd/>
            <a:tailEnd/>
          </a:ln>
          <a:effectLst>
            <a:outerShdw dist="107763" dir="2700000" algn="ctr" rotWithShape="0">
              <a:schemeClr val="bg2"/>
            </a:outerShdw>
          </a:effectLst>
        </p:spPr>
        <p:txBody>
          <a:bodyPr lIns="0" tIns="45261" rIns="0"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bg1"/>
                </a:solidFill>
                <a:latin typeface="Roboto" pitchFamily="2" charset="0"/>
                <a:ea typeface="Roboto" pitchFamily="2" charset="0"/>
              </a:rPr>
              <a:t>Combat Support Agencies</a:t>
            </a:r>
          </a:p>
        </p:txBody>
      </p:sp>
      <p:sp>
        <p:nvSpPr>
          <p:cNvPr id="27689" name="Text Box 41"/>
          <p:cNvSpPr txBox="1">
            <a:spLocks noChangeArrowheads="1"/>
          </p:cNvSpPr>
          <p:nvPr/>
        </p:nvSpPr>
        <p:spPr bwMode="auto">
          <a:xfrm>
            <a:off x="1555530" y="6373300"/>
            <a:ext cx="2238703" cy="213885"/>
          </a:xfrm>
          <a:prstGeom prst="rect">
            <a:avLst/>
          </a:prstGeom>
          <a:noFill/>
          <a:ln>
            <a:noFill/>
          </a:ln>
          <a:extLst/>
        </p:spPr>
        <p:txBody>
          <a:bodyPr wrap="square" lIns="89896" tIns="44948" rIns="89896" bIns="44948">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nSpc>
                <a:spcPct val="100000"/>
              </a:lnSpc>
              <a:spcBef>
                <a:spcPct val="50000"/>
              </a:spcBef>
              <a:buClrTx/>
              <a:buFontTx/>
              <a:buNone/>
            </a:pPr>
            <a:r>
              <a:rPr lang="en-US" altLang="en-US" sz="800" dirty="0">
                <a:solidFill>
                  <a:schemeClr val="bg1"/>
                </a:solidFill>
                <a:latin typeface="Roboto" pitchFamily="2" charset="0"/>
                <a:ea typeface="Roboto" pitchFamily="2" charset="0"/>
              </a:rPr>
              <a:t>Source: </a:t>
            </a:r>
            <a:r>
              <a:rPr lang="en-US" altLang="en-US" sz="800" i="1" dirty="0">
                <a:solidFill>
                  <a:schemeClr val="bg1"/>
                </a:solidFill>
                <a:latin typeface="Roboto" pitchFamily="2" charset="0"/>
                <a:ea typeface="Roboto" pitchFamily="2" charset="0"/>
              </a:rPr>
              <a:t>FY 2008 DoD Performance Plan</a:t>
            </a:r>
            <a:r>
              <a:rPr lang="en-US" altLang="en-US" sz="800" dirty="0">
                <a:solidFill>
                  <a:schemeClr val="bg1"/>
                </a:solidFill>
                <a:latin typeface="Roboto" pitchFamily="2" charset="0"/>
                <a:ea typeface="Roboto" pitchFamily="2" charset="0"/>
              </a:rPr>
              <a:t>.</a:t>
            </a:r>
          </a:p>
        </p:txBody>
      </p:sp>
      <p:sp>
        <p:nvSpPr>
          <p:cNvPr id="27690" name="Rectangle 42"/>
          <p:cNvSpPr>
            <a:spLocks noGrp="1" noChangeArrowheads="1"/>
          </p:cNvSpPr>
          <p:nvPr>
            <p:ph type="title"/>
          </p:nvPr>
        </p:nvSpPr>
        <p:spPr>
          <a:xfrm>
            <a:off x="389568" y="0"/>
            <a:ext cx="11418887" cy="952976"/>
          </a:xfrm>
          <a:noFill/>
        </p:spPr>
        <p:txBody>
          <a:bodyPr/>
          <a:lstStyle/>
          <a:p>
            <a:pPr eaLnBrk="1" hangingPunct="1"/>
            <a:r>
              <a:rPr lang="en-US" altLang="en-US" dirty="0"/>
              <a:t>CHAINS OF COMMAND: SUPPORT AND OPERATIONAL</a:t>
            </a:r>
          </a:p>
        </p:txBody>
      </p:sp>
      <p:sp>
        <p:nvSpPr>
          <p:cNvPr id="47" name="Line 5"/>
          <p:cNvSpPr>
            <a:spLocks noChangeShapeType="1"/>
          </p:cNvSpPr>
          <p:nvPr/>
        </p:nvSpPr>
        <p:spPr bwMode="auto">
          <a:xfrm>
            <a:off x="8268848" y="3074999"/>
            <a:ext cx="0" cy="1295679"/>
          </a:xfrm>
          <a:prstGeom prst="line">
            <a:avLst/>
          </a:prstGeom>
          <a:noFill/>
          <a:ln w="28575">
            <a:solidFill>
              <a:schemeClr val="accent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sp>
        <p:nvSpPr>
          <p:cNvPr id="27659" name="Rectangle 10"/>
          <p:cNvSpPr>
            <a:spLocks noChangeArrowheads="1"/>
          </p:cNvSpPr>
          <p:nvPr/>
        </p:nvSpPr>
        <p:spPr bwMode="auto">
          <a:xfrm>
            <a:off x="5201729" y="2003579"/>
            <a:ext cx="2560277" cy="306850"/>
          </a:xfrm>
          <a:prstGeom prst="rect">
            <a:avLst/>
          </a:prstGeom>
          <a:noFill/>
          <a:ln w="12700">
            <a:noFill/>
            <a:miter lim="800000"/>
            <a:headEnd/>
            <a:tailEnd/>
          </a:ln>
          <a:effectLst>
            <a:outerShdw dist="107763" dir="2700000" algn="ctr" rotWithShape="0">
              <a:schemeClr val="bg2"/>
            </a:outerShdw>
          </a:effectLst>
        </p:spPr>
        <p:txBody>
          <a:bodyPr wrap="square" lIns="90521" tIns="45261" rIns="90521"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bg1"/>
                </a:solidFill>
                <a:latin typeface="Roboto Light" pitchFamily="2" charset="0"/>
                <a:ea typeface="Roboto Light" pitchFamily="2" charset="0"/>
              </a:rPr>
              <a:t>SECRETARY OF DEFENSE</a:t>
            </a:r>
          </a:p>
        </p:txBody>
      </p:sp>
      <p:sp>
        <p:nvSpPr>
          <p:cNvPr id="27660" name="Rectangle 11"/>
          <p:cNvSpPr>
            <a:spLocks noChangeArrowheads="1"/>
          </p:cNvSpPr>
          <p:nvPr/>
        </p:nvSpPr>
        <p:spPr bwMode="auto">
          <a:xfrm>
            <a:off x="5905372" y="1199675"/>
            <a:ext cx="1162533" cy="337627"/>
          </a:xfrm>
          <a:prstGeom prst="rect">
            <a:avLst/>
          </a:prstGeom>
          <a:noFill/>
          <a:ln w="12700">
            <a:noFill/>
            <a:miter lim="800000"/>
            <a:headEnd/>
            <a:tailEnd/>
          </a:ln>
          <a:effectLst>
            <a:outerShdw dist="107763" dir="2700000" algn="ctr" rotWithShape="0">
              <a:schemeClr val="bg2"/>
            </a:outerShdw>
          </a:effectLst>
        </p:spPr>
        <p:txBody>
          <a:bodyPr wrap="none" lIns="45261" tIns="45261" rIns="45261"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600" dirty="0">
                <a:solidFill>
                  <a:schemeClr val="tx1"/>
                </a:solidFill>
                <a:latin typeface="Roboto Light" pitchFamily="2" charset="0"/>
                <a:ea typeface="Roboto Light" pitchFamily="2" charset="0"/>
              </a:rPr>
              <a:t>PRESIDENT</a:t>
            </a:r>
          </a:p>
        </p:txBody>
      </p:sp>
      <p:sp>
        <p:nvSpPr>
          <p:cNvPr id="27684" name="Rectangle 35"/>
          <p:cNvSpPr>
            <a:spLocks noChangeArrowheads="1"/>
          </p:cNvSpPr>
          <p:nvPr/>
        </p:nvSpPr>
        <p:spPr bwMode="auto">
          <a:xfrm>
            <a:off x="4719385" y="5155092"/>
            <a:ext cx="4596192" cy="30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21" tIns="45261" rIns="90521" bIns="45261">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bg1"/>
                </a:solidFill>
                <a:latin typeface="Roboto" pitchFamily="2" charset="0"/>
                <a:ea typeface="Roboto" pitchFamily="2" charset="0"/>
              </a:rPr>
              <a:t>Forces, Materiel, and Resources</a:t>
            </a:r>
          </a:p>
        </p:txBody>
      </p:sp>
      <p:sp>
        <p:nvSpPr>
          <p:cNvPr id="48" name="Rectangle 10"/>
          <p:cNvSpPr>
            <a:spLocks noChangeArrowheads="1"/>
          </p:cNvSpPr>
          <p:nvPr/>
        </p:nvSpPr>
        <p:spPr bwMode="auto">
          <a:xfrm>
            <a:off x="4719385" y="3229359"/>
            <a:ext cx="3549463" cy="522293"/>
          </a:xfrm>
          <a:prstGeom prst="rect">
            <a:avLst/>
          </a:prstGeom>
          <a:noFill/>
          <a:ln w="12700">
            <a:noFill/>
            <a:miter lim="800000"/>
            <a:headEnd/>
            <a:tailEnd/>
          </a:ln>
          <a:effectLst>
            <a:outerShdw dist="107763" dir="2700000" algn="ctr" rotWithShape="0">
              <a:schemeClr val="bg2"/>
            </a:outerShdw>
          </a:effectLst>
        </p:spPr>
        <p:txBody>
          <a:bodyPr wrap="square" lIns="90521" tIns="45261" rIns="90521"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bg1"/>
                </a:solidFill>
                <a:latin typeface="Roboto" pitchFamily="2" charset="0"/>
                <a:ea typeface="Roboto" pitchFamily="2" charset="0"/>
              </a:rPr>
              <a:t>Office of the </a:t>
            </a:r>
            <a:br>
              <a:rPr lang="en-US" altLang="en-US" sz="1400" dirty="0">
                <a:solidFill>
                  <a:schemeClr val="bg1"/>
                </a:solidFill>
                <a:latin typeface="Roboto" pitchFamily="2" charset="0"/>
                <a:ea typeface="Roboto" pitchFamily="2" charset="0"/>
              </a:rPr>
            </a:br>
            <a:r>
              <a:rPr lang="en-US" altLang="en-US" sz="1400" dirty="0">
                <a:solidFill>
                  <a:schemeClr val="bg1"/>
                </a:solidFill>
                <a:latin typeface="Roboto" pitchFamily="2" charset="0"/>
                <a:ea typeface="Roboto" pitchFamily="2" charset="0"/>
              </a:rPr>
              <a:t>Secretary of Defense</a:t>
            </a:r>
          </a:p>
        </p:txBody>
      </p:sp>
      <p:sp>
        <p:nvSpPr>
          <p:cNvPr id="49" name="Rectangle 14"/>
          <p:cNvSpPr>
            <a:spLocks noChangeArrowheads="1"/>
          </p:cNvSpPr>
          <p:nvPr/>
        </p:nvSpPr>
        <p:spPr bwMode="auto">
          <a:xfrm>
            <a:off x="4719385" y="3841038"/>
            <a:ext cx="3549463" cy="522293"/>
          </a:xfrm>
          <a:prstGeom prst="rect">
            <a:avLst/>
          </a:prstGeom>
          <a:noFill/>
          <a:ln w="12700">
            <a:noFill/>
            <a:miter lim="800000"/>
            <a:headEnd/>
            <a:tailEnd/>
          </a:ln>
          <a:effectLst>
            <a:outerShdw blurRad="76200" dir="13500000" sy="23000" kx="1200000" algn="br" rotWithShape="0">
              <a:prstClr val="black">
                <a:alpha val="20000"/>
              </a:prstClr>
            </a:outerShdw>
          </a:effectLst>
        </p:spPr>
        <p:txBody>
          <a:bodyPr wrap="square" lIns="0" tIns="45261" rIns="0" bIns="45261" anchor="ctr">
            <a:spAutoFit/>
          </a:bodyPr>
          <a:lstStyle>
            <a:lvl1pPr defTabSz="1019175">
              <a:lnSpc>
                <a:spcPts val="3200"/>
              </a:lnSpc>
              <a:spcBef>
                <a:spcPct val="20000"/>
              </a:spcBef>
              <a:buClr>
                <a:srgbClr val="EF5114"/>
              </a:buClr>
              <a:buChar char="•"/>
              <a:defRPr sz="2800">
                <a:solidFill>
                  <a:srgbClr val="002072"/>
                </a:solidFill>
                <a:latin typeface="Arial" panose="020B0604020202020204" pitchFamily="34" charset="0"/>
              </a:defRPr>
            </a:lvl1pPr>
            <a:lvl2pPr marL="742950" indent="-285750" defTabSz="1019175">
              <a:lnSpc>
                <a:spcPts val="2800"/>
              </a:lnSpc>
              <a:spcBef>
                <a:spcPts val="500"/>
              </a:spcBef>
              <a:buClr>
                <a:srgbClr val="EF5114"/>
              </a:buClr>
              <a:buFont typeface="Arial" panose="020B0604020202020204" pitchFamily="34" charset="0"/>
              <a:buChar char="–"/>
              <a:defRPr sz="2400">
                <a:solidFill>
                  <a:srgbClr val="002072"/>
                </a:solidFill>
                <a:latin typeface="Arial" panose="020B0604020202020204" pitchFamily="34" charset="0"/>
              </a:defRPr>
            </a:lvl2pPr>
            <a:lvl3pPr marL="1143000" indent="-228600" defTabSz="1019175">
              <a:lnSpc>
                <a:spcPts val="2400"/>
              </a:lnSpc>
              <a:spcBef>
                <a:spcPts val="500"/>
              </a:spcBef>
              <a:buClr>
                <a:srgbClr val="EF5114"/>
              </a:buClr>
              <a:buChar char="•"/>
              <a:defRPr sz="2000">
                <a:solidFill>
                  <a:srgbClr val="002072"/>
                </a:solidFill>
                <a:latin typeface="Arial" panose="020B0604020202020204" pitchFamily="34" charset="0"/>
              </a:defRPr>
            </a:lvl3pPr>
            <a:lvl4pPr marL="1600200" indent="-228600" defTabSz="1019175">
              <a:lnSpc>
                <a:spcPts val="2400"/>
              </a:lnSpc>
              <a:spcBef>
                <a:spcPts val="500"/>
              </a:spcBef>
              <a:buClr>
                <a:srgbClr val="EF5114"/>
              </a:buClr>
              <a:buChar char="–"/>
              <a:defRPr sz="2000">
                <a:solidFill>
                  <a:srgbClr val="002072"/>
                </a:solidFill>
                <a:latin typeface="Arial" panose="020B0604020202020204" pitchFamily="34" charset="0"/>
              </a:defRPr>
            </a:lvl4pPr>
            <a:lvl5pPr marL="2057400" indent="-228600" defTabSz="1019175">
              <a:lnSpc>
                <a:spcPts val="2400"/>
              </a:lnSpc>
              <a:spcBef>
                <a:spcPts val="500"/>
              </a:spcBef>
              <a:buClr>
                <a:srgbClr val="EF5114"/>
              </a:buClr>
              <a:buChar char="»"/>
              <a:defRPr sz="2000">
                <a:solidFill>
                  <a:srgbClr val="002072"/>
                </a:solidFill>
                <a:latin typeface="Arial" panose="020B0604020202020204" pitchFamily="34" charset="0"/>
              </a:defRPr>
            </a:lvl5pPr>
            <a:lvl6pPr marL="25146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6pPr>
            <a:lvl7pPr marL="29718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7pPr>
            <a:lvl8pPr marL="34290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8pPr>
            <a:lvl9pPr marL="3886200" indent="-228600" defTabSz="1019175" eaLnBrk="0" fontAlgn="base" hangingPunct="0">
              <a:lnSpc>
                <a:spcPts val="2400"/>
              </a:lnSpc>
              <a:spcBef>
                <a:spcPts val="500"/>
              </a:spcBef>
              <a:spcAft>
                <a:spcPct val="0"/>
              </a:spcAft>
              <a:buClr>
                <a:srgbClr val="EF5114"/>
              </a:buClr>
              <a:buChar char="»"/>
              <a:defRPr sz="2000">
                <a:solidFill>
                  <a:srgbClr val="002072"/>
                </a:solidFill>
                <a:latin typeface="Arial" panose="020B0604020202020204" pitchFamily="34" charset="0"/>
              </a:defRPr>
            </a:lvl9pPr>
          </a:lstStyle>
          <a:p>
            <a:pPr algn="ctr">
              <a:lnSpc>
                <a:spcPct val="100000"/>
              </a:lnSpc>
              <a:spcBef>
                <a:spcPct val="0"/>
              </a:spcBef>
              <a:buClrTx/>
              <a:buFontTx/>
              <a:buNone/>
            </a:pPr>
            <a:r>
              <a:rPr lang="en-US" altLang="en-US" sz="1400" dirty="0">
                <a:solidFill>
                  <a:schemeClr val="bg1"/>
                </a:solidFill>
                <a:latin typeface="Roboto" pitchFamily="2" charset="0"/>
                <a:ea typeface="Roboto" pitchFamily="2" charset="0"/>
              </a:rPr>
              <a:t>DoD Agencies </a:t>
            </a:r>
            <a:br>
              <a:rPr lang="en-US" altLang="en-US" sz="1400" dirty="0">
                <a:solidFill>
                  <a:schemeClr val="bg1"/>
                </a:solidFill>
                <a:latin typeface="Roboto" pitchFamily="2" charset="0"/>
                <a:ea typeface="Roboto" pitchFamily="2" charset="0"/>
              </a:rPr>
            </a:br>
            <a:r>
              <a:rPr lang="en-US" altLang="en-US" sz="1400" dirty="0">
                <a:solidFill>
                  <a:schemeClr val="bg1"/>
                </a:solidFill>
                <a:latin typeface="Roboto" pitchFamily="2" charset="0"/>
                <a:ea typeface="Roboto" pitchFamily="2" charset="0"/>
              </a:rPr>
              <a:t>&amp; Field Activities</a:t>
            </a:r>
          </a:p>
        </p:txBody>
      </p:sp>
      <p:sp>
        <p:nvSpPr>
          <p:cNvPr id="50" name="Line 4"/>
          <p:cNvSpPr>
            <a:spLocks noChangeShapeType="1"/>
          </p:cNvSpPr>
          <p:nvPr/>
        </p:nvSpPr>
        <p:spPr bwMode="auto">
          <a:xfrm>
            <a:off x="6479783" y="2389760"/>
            <a:ext cx="0" cy="837640"/>
          </a:xfrm>
          <a:prstGeom prst="line">
            <a:avLst/>
          </a:prstGeom>
          <a:noFill/>
          <a:ln w="12700">
            <a:solidFill>
              <a:schemeClr val="accent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grpSp>
        <p:nvGrpSpPr>
          <p:cNvPr id="51" name="Group 50"/>
          <p:cNvGrpSpPr/>
          <p:nvPr/>
        </p:nvGrpSpPr>
        <p:grpSpPr>
          <a:xfrm>
            <a:off x="2636785" y="3986548"/>
            <a:ext cx="2082600" cy="384131"/>
            <a:chOff x="2252708" y="3075000"/>
            <a:chExt cx="1923210" cy="2438680"/>
          </a:xfrm>
        </p:grpSpPr>
        <p:sp>
          <p:nvSpPr>
            <p:cNvPr id="52" name="Line 7"/>
            <p:cNvSpPr>
              <a:spLocks noChangeShapeType="1"/>
            </p:cNvSpPr>
            <p:nvPr/>
          </p:nvSpPr>
          <p:spPr bwMode="auto">
            <a:xfrm>
              <a:off x="2252708" y="3075000"/>
              <a:ext cx="0" cy="2438680"/>
            </a:xfrm>
            <a:prstGeom prst="line">
              <a:avLst/>
            </a:prstGeom>
            <a:noFill/>
            <a:ln w="28575">
              <a:solidFill>
                <a:schemeClr val="accent4"/>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sp>
          <p:nvSpPr>
            <p:cNvPr id="53" name="Line 8"/>
            <p:cNvSpPr>
              <a:spLocks noChangeShapeType="1"/>
            </p:cNvSpPr>
            <p:nvPr/>
          </p:nvSpPr>
          <p:spPr bwMode="auto">
            <a:xfrm>
              <a:off x="3214313" y="3075000"/>
              <a:ext cx="0" cy="2438680"/>
            </a:xfrm>
            <a:prstGeom prst="line">
              <a:avLst/>
            </a:prstGeom>
            <a:noFill/>
            <a:ln w="28575">
              <a:solidFill>
                <a:schemeClr val="accent4"/>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sp>
          <p:nvSpPr>
            <p:cNvPr id="54" name="Line 9"/>
            <p:cNvSpPr>
              <a:spLocks noChangeShapeType="1"/>
            </p:cNvSpPr>
            <p:nvPr/>
          </p:nvSpPr>
          <p:spPr bwMode="auto">
            <a:xfrm>
              <a:off x="4175918" y="3075000"/>
              <a:ext cx="0" cy="2438680"/>
            </a:xfrm>
            <a:prstGeom prst="line">
              <a:avLst/>
            </a:prstGeom>
            <a:noFill/>
            <a:ln w="28575">
              <a:solidFill>
                <a:schemeClr val="accent4"/>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grpSp>
      <p:grpSp>
        <p:nvGrpSpPr>
          <p:cNvPr id="55" name="Group 54"/>
          <p:cNvGrpSpPr/>
          <p:nvPr/>
        </p:nvGrpSpPr>
        <p:grpSpPr>
          <a:xfrm>
            <a:off x="2651069" y="3072156"/>
            <a:ext cx="2082602" cy="384131"/>
            <a:chOff x="2252708" y="3075000"/>
            <a:chExt cx="1923210" cy="2438680"/>
          </a:xfrm>
        </p:grpSpPr>
        <p:sp>
          <p:nvSpPr>
            <p:cNvPr id="56" name="Line 7"/>
            <p:cNvSpPr>
              <a:spLocks noChangeShapeType="1"/>
            </p:cNvSpPr>
            <p:nvPr/>
          </p:nvSpPr>
          <p:spPr bwMode="auto">
            <a:xfrm>
              <a:off x="2252708" y="3075000"/>
              <a:ext cx="0" cy="2438680"/>
            </a:xfrm>
            <a:prstGeom prst="line">
              <a:avLst/>
            </a:prstGeom>
            <a:noFill/>
            <a:ln w="28575">
              <a:solidFill>
                <a:schemeClr val="accent4"/>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sz="1400" dirty="0">
                <a:solidFill>
                  <a:schemeClr val="bg1"/>
                </a:solidFill>
                <a:latin typeface="Roboto" pitchFamily="2" charset="0"/>
                <a:ea typeface="Roboto" pitchFamily="2" charset="0"/>
              </a:endParaRPr>
            </a:p>
          </p:txBody>
        </p:sp>
        <p:sp>
          <p:nvSpPr>
            <p:cNvPr id="57" name="Line 8"/>
            <p:cNvSpPr>
              <a:spLocks noChangeShapeType="1"/>
            </p:cNvSpPr>
            <p:nvPr/>
          </p:nvSpPr>
          <p:spPr bwMode="auto">
            <a:xfrm>
              <a:off x="3214313" y="3075000"/>
              <a:ext cx="0" cy="2438680"/>
            </a:xfrm>
            <a:prstGeom prst="line">
              <a:avLst/>
            </a:prstGeom>
            <a:noFill/>
            <a:ln w="28575">
              <a:solidFill>
                <a:schemeClr val="accent4"/>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sp>
          <p:nvSpPr>
            <p:cNvPr id="58" name="Line 9"/>
            <p:cNvSpPr>
              <a:spLocks noChangeShapeType="1"/>
            </p:cNvSpPr>
            <p:nvPr/>
          </p:nvSpPr>
          <p:spPr bwMode="auto">
            <a:xfrm>
              <a:off x="4175918" y="3075000"/>
              <a:ext cx="0" cy="2438680"/>
            </a:xfrm>
            <a:prstGeom prst="line">
              <a:avLst/>
            </a:prstGeom>
            <a:noFill/>
            <a:ln w="28575">
              <a:solidFill>
                <a:schemeClr val="accent4"/>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sz="1400">
                <a:solidFill>
                  <a:schemeClr val="bg1"/>
                </a:solidFill>
                <a:latin typeface="Roboto" pitchFamily="2" charset="0"/>
                <a:ea typeface="Roboto" pitchFamily="2" charset="0"/>
              </a:endParaRPr>
            </a:p>
          </p:txBody>
        </p:sp>
      </p:grpSp>
      <p:sp>
        <p:nvSpPr>
          <p:cNvPr id="59" name="Line 6"/>
          <p:cNvSpPr>
            <a:spLocks noChangeShapeType="1"/>
          </p:cNvSpPr>
          <p:nvPr/>
        </p:nvSpPr>
        <p:spPr bwMode="auto">
          <a:xfrm>
            <a:off x="9301291" y="3981822"/>
            <a:ext cx="0" cy="381001"/>
          </a:xfrm>
          <a:prstGeom prst="line">
            <a:avLst/>
          </a:prstGeom>
          <a:noFill/>
          <a:ln w="15875">
            <a:solidFill>
              <a:schemeClr val="accent4"/>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b="1"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138473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7428" y="2068073"/>
            <a:ext cx="7796800" cy="4078232"/>
          </a:xfrm>
          <a:prstGeom prst="rect">
            <a:avLst/>
          </a:prstGeom>
        </p:spPr>
      </p:pic>
      <p:sp>
        <p:nvSpPr>
          <p:cNvPr id="25603" name="Rectangle 7"/>
          <p:cNvSpPr>
            <a:spLocks noGrp="1" noChangeArrowheads="1"/>
          </p:cNvSpPr>
          <p:nvPr>
            <p:ph type="title"/>
          </p:nvPr>
        </p:nvSpPr>
        <p:spPr>
          <a:xfrm>
            <a:off x="389568" y="-4993"/>
            <a:ext cx="11615008" cy="957969"/>
          </a:xfrm>
        </p:spPr>
        <p:txBody>
          <a:bodyPr/>
          <a:lstStyle/>
          <a:p>
            <a:pPr eaLnBrk="1" hangingPunct="1"/>
            <a:r>
              <a:rPr lang="en-US" altLang="en-US" dirty="0"/>
              <a:t>UNIFIED COMMAND PLAN: SCOPE AND REACH OF THE MILITARY</a:t>
            </a:r>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3593" y="1968376"/>
            <a:ext cx="1133091" cy="762169"/>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045" y="2990799"/>
            <a:ext cx="760186" cy="760186"/>
          </a:xfrm>
          <a:prstGeom prst="rect">
            <a:avLst/>
          </a:prstGeom>
        </p:spPr>
      </p:pic>
      <p:pic>
        <p:nvPicPr>
          <p:cNvPr id="7" name="Picture 6"/>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05115" y="5151424"/>
            <a:ext cx="770046" cy="777747"/>
          </a:xfrm>
          <a:prstGeom prst="rect">
            <a:avLst/>
          </a:prstGeom>
        </p:spPr>
      </p:pic>
      <p:pic>
        <p:nvPicPr>
          <p:cNvPr id="8" name="Picture 7"/>
          <p:cNvPicPr>
            <a:picLocks noChangeAspect="1"/>
          </p:cNvPicPr>
          <p:nvPr/>
        </p:nvPicPr>
        <p:blipFill>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15757" y="4079550"/>
            <a:ext cx="748762" cy="74876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58789" y="3095052"/>
            <a:ext cx="733894" cy="680251"/>
          </a:xfrm>
          <a:prstGeom prst="rect">
            <a:avLst/>
          </a:prstGeom>
        </p:spPr>
      </p:pic>
      <p:pic>
        <p:nvPicPr>
          <p:cNvPr id="10" name="Picture 9"/>
          <p:cNvPicPr>
            <a:picLocks noChangeAspect="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0427238" y="1834560"/>
            <a:ext cx="996997" cy="946543"/>
          </a:xfrm>
          <a:prstGeom prst="rect">
            <a:avLst/>
          </a:prstGeom>
        </p:spPr>
      </p:pic>
      <p:pic>
        <p:nvPicPr>
          <p:cNvPr id="11" name="Picture 1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8252" y="4089252"/>
            <a:ext cx="714968" cy="793397"/>
          </a:xfrm>
          <a:prstGeom prst="rect">
            <a:avLst/>
          </a:prstGeom>
        </p:spPr>
      </p:pic>
      <p:pic>
        <p:nvPicPr>
          <p:cNvPr id="12" name="Picture 11"/>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57329" y="5196598"/>
            <a:ext cx="736815" cy="706647"/>
          </a:xfrm>
          <a:prstGeom prst="rect">
            <a:avLst/>
          </a:prstGeom>
        </p:spPr>
      </p:pic>
      <p:pic>
        <p:nvPicPr>
          <p:cNvPr id="14" name="Picture 1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7586" y="4419873"/>
            <a:ext cx="829597" cy="829597"/>
          </a:xfrm>
          <a:prstGeom prst="rect">
            <a:avLst/>
          </a:prstGeom>
        </p:spPr>
      </p:pic>
      <p:pic>
        <p:nvPicPr>
          <p:cNvPr id="15" name="Picture 14"/>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0820" y="5445498"/>
            <a:ext cx="824845" cy="1066800"/>
          </a:xfrm>
          <a:prstGeom prst="rect">
            <a:avLst/>
          </a:prstGeom>
        </p:spPr>
      </p:pic>
      <p:pic>
        <p:nvPicPr>
          <p:cNvPr id="16" name="Picture 15"/>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0620" y="4959734"/>
            <a:ext cx="890085" cy="1135626"/>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62282" y="3975169"/>
            <a:ext cx="801330" cy="801330"/>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96384" y="2038925"/>
            <a:ext cx="875696" cy="875696"/>
          </a:xfrm>
          <a:prstGeom prst="rect">
            <a:avLst/>
          </a:prstGeom>
        </p:spPr>
      </p:pic>
      <p:pic>
        <p:nvPicPr>
          <p:cNvPr id="24" name="Picture 2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3212" y="3824899"/>
            <a:ext cx="829597" cy="829597"/>
          </a:xfrm>
          <a:prstGeom prst="rect">
            <a:avLst/>
          </a:prstGeom>
        </p:spPr>
      </p:pic>
      <p:sp>
        <p:nvSpPr>
          <p:cNvPr id="2" name="TextBox 1"/>
          <p:cNvSpPr txBox="1"/>
          <p:nvPr/>
        </p:nvSpPr>
        <p:spPr>
          <a:xfrm>
            <a:off x="3329912" y="3419769"/>
            <a:ext cx="1084336" cy="276999"/>
          </a:xfrm>
          <a:prstGeom prst="rect">
            <a:avLst/>
          </a:prstGeom>
          <a:noFill/>
        </p:spPr>
        <p:txBody>
          <a:bodyPr wrap="none" rtlCol="0">
            <a:spAutoFit/>
          </a:bodyPr>
          <a:lstStyle/>
          <a:p>
            <a:pPr algn="ctr"/>
            <a:r>
              <a:rPr lang="en-US" sz="1200" dirty="0">
                <a:latin typeface="Roboto Cn" pitchFamily="2" charset="0"/>
                <a:ea typeface="Roboto Cn" pitchFamily="2" charset="0"/>
              </a:rPr>
              <a:t>USNORTHCOM</a:t>
            </a:r>
          </a:p>
        </p:txBody>
      </p:sp>
      <p:sp>
        <p:nvSpPr>
          <p:cNvPr id="23" name="TextBox 22"/>
          <p:cNvSpPr txBox="1"/>
          <p:nvPr/>
        </p:nvSpPr>
        <p:spPr>
          <a:xfrm>
            <a:off x="7412420" y="2743058"/>
            <a:ext cx="811440" cy="276999"/>
          </a:xfrm>
          <a:prstGeom prst="rect">
            <a:avLst/>
          </a:prstGeom>
          <a:noFill/>
        </p:spPr>
        <p:txBody>
          <a:bodyPr wrap="none" rtlCol="0">
            <a:spAutoFit/>
          </a:bodyPr>
          <a:lstStyle/>
          <a:p>
            <a:pPr algn="ctr"/>
            <a:r>
              <a:rPr lang="en-US" sz="1200" dirty="0">
                <a:latin typeface="Roboto Cn" pitchFamily="2" charset="0"/>
                <a:ea typeface="Roboto Cn" pitchFamily="2" charset="0"/>
              </a:rPr>
              <a:t>USEUCOM</a:t>
            </a:r>
          </a:p>
        </p:txBody>
      </p:sp>
      <p:sp>
        <p:nvSpPr>
          <p:cNvPr id="25" name="TextBox 24"/>
          <p:cNvSpPr txBox="1"/>
          <p:nvPr/>
        </p:nvSpPr>
        <p:spPr>
          <a:xfrm>
            <a:off x="7575761" y="3547900"/>
            <a:ext cx="805862" cy="276999"/>
          </a:xfrm>
          <a:prstGeom prst="rect">
            <a:avLst/>
          </a:prstGeom>
          <a:noFill/>
        </p:spPr>
        <p:txBody>
          <a:bodyPr wrap="none" rtlCol="0">
            <a:spAutoFit/>
          </a:bodyPr>
          <a:lstStyle/>
          <a:p>
            <a:pPr algn="ctr"/>
            <a:r>
              <a:rPr lang="en-US" sz="1200" dirty="0">
                <a:latin typeface="Roboto Cn" pitchFamily="2" charset="0"/>
                <a:ea typeface="Roboto Cn" pitchFamily="2" charset="0"/>
              </a:rPr>
              <a:t>USPACOM</a:t>
            </a:r>
          </a:p>
        </p:txBody>
      </p:sp>
      <p:sp>
        <p:nvSpPr>
          <p:cNvPr id="26" name="TextBox 25"/>
          <p:cNvSpPr txBox="1"/>
          <p:nvPr/>
        </p:nvSpPr>
        <p:spPr>
          <a:xfrm>
            <a:off x="6465334" y="3717195"/>
            <a:ext cx="973856" cy="276999"/>
          </a:xfrm>
          <a:prstGeom prst="rect">
            <a:avLst/>
          </a:prstGeom>
          <a:noFill/>
        </p:spPr>
        <p:txBody>
          <a:bodyPr wrap="none" rtlCol="0">
            <a:spAutoFit/>
          </a:bodyPr>
          <a:lstStyle/>
          <a:p>
            <a:pPr algn="ctr"/>
            <a:r>
              <a:rPr lang="en-US" sz="1200" dirty="0">
                <a:latin typeface="Roboto Cn" pitchFamily="2" charset="0"/>
                <a:ea typeface="Roboto Cn" pitchFamily="2" charset="0"/>
              </a:rPr>
              <a:t>USCENTCOM</a:t>
            </a:r>
          </a:p>
        </p:txBody>
      </p:sp>
      <p:sp>
        <p:nvSpPr>
          <p:cNvPr id="27" name="TextBox 26"/>
          <p:cNvSpPr txBox="1"/>
          <p:nvPr/>
        </p:nvSpPr>
        <p:spPr>
          <a:xfrm>
            <a:off x="5497701" y="3754928"/>
            <a:ext cx="1036137" cy="461665"/>
          </a:xfrm>
          <a:prstGeom prst="rect">
            <a:avLst/>
          </a:prstGeom>
          <a:noFill/>
        </p:spPr>
        <p:txBody>
          <a:bodyPr wrap="square" rtlCol="0">
            <a:spAutoFit/>
          </a:bodyPr>
          <a:lstStyle/>
          <a:p>
            <a:pPr algn="ctr"/>
            <a:r>
              <a:rPr lang="en-US" sz="1200" dirty="0">
                <a:latin typeface="Roboto Cn" pitchFamily="2" charset="0"/>
                <a:ea typeface="Roboto Cn" pitchFamily="2" charset="0"/>
              </a:rPr>
              <a:t>AFRICA COMMAND</a:t>
            </a:r>
          </a:p>
        </p:txBody>
      </p:sp>
      <p:sp>
        <p:nvSpPr>
          <p:cNvPr id="28" name="TextBox 27"/>
          <p:cNvSpPr txBox="1"/>
          <p:nvPr/>
        </p:nvSpPr>
        <p:spPr>
          <a:xfrm>
            <a:off x="4202593" y="4467376"/>
            <a:ext cx="1083950" cy="276999"/>
          </a:xfrm>
          <a:prstGeom prst="rect">
            <a:avLst/>
          </a:prstGeom>
          <a:noFill/>
        </p:spPr>
        <p:txBody>
          <a:bodyPr wrap="none" rtlCol="0">
            <a:spAutoFit/>
          </a:bodyPr>
          <a:lstStyle/>
          <a:p>
            <a:pPr algn="ctr"/>
            <a:r>
              <a:rPr lang="en-US" sz="1200" dirty="0">
                <a:latin typeface="Roboto Cn" pitchFamily="2" charset="0"/>
                <a:ea typeface="Roboto Cn" pitchFamily="2" charset="0"/>
              </a:rPr>
              <a:t>USSOUTHCOM</a:t>
            </a:r>
          </a:p>
        </p:txBody>
      </p:sp>
      <p:sp>
        <p:nvSpPr>
          <p:cNvPr id="29" name="TextBox 28"/>
          <p:cNvSpPr txBox="1"/>
          <p:nvPr/>
        </p:nvSpPr>
        <p:spPr>
          <a:xfrm>
            <a:off x="2443655" y="3969594"/>
            <a:ext cx="805862" cy="276999"/>
          </a:xfrm>
          <a:prstGeom prst="rect">
            <a:avLst/>
          </a:prstGeom>
          <a:noFill/>
        </p:spPr>
        <p:txBody>
          <a:bodyPr wrap="none" rtlCol="0">
            <a:spAutoFit/>
          </a:bodyPr>
          <a:lstStyle/>
          <a:p>
            <a:pPr algn="ctr"/>
            <a:r>
              <a:rPr lang="en-US" sz="1200" dirty="0">
                <a:latin typeface="Roboto Cn" pitchFamily="2" charset="0"/>
                <a:ea typeface="Roboto Cn" pitchFamily="2" charset="0"/>
              </a:rPr>
              <a:t>USPACOM</a:t>
            </a:r>
          </a:p>
        </p:txBody>
      </p:sp>
      <p:grpSp>
        <p:nvGrpSpPr>
          <p:cNvPr id="20" name="Group 19"/>
          <p:cNvGrpSpPr/>
          <p:nvPr/>
        </p:nvGrpSpPr>
        <p:grpSpPr>
          <a:xfrm>
            <a:off x="6027440" y="1972661"/>
            <a:ext cx="1227327" cy="1227327"/>
            <a:chOff x="6042018" y="1552179"/>
            <a:chExt cx="1227327" cy="1227327"/>
          </a:xfrm>
        </p:grpSpPr>
        <p:sp>
          <p:nvSpPr>
            <p:cNvPr id="19" name="Oval 18"/>
            <p:cNvSpPr/>
            <p:nvPr/>
          </p:nvSpPr>
          <p:spPr>
            <a:xfrm>
              <a:off x="6363258" y="1873512"/>
              <a:ext cx="584660" cy="584660"/>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2018" y="1552179"/>
              <a:ext cx="1227327" cy="1227327"/>
            </a:xfrm>
            <a:prstGeom prst="rect">
              <a:avLst/>
            </a:prstGeom>
          </p:spPr>
        </p:pic>
      </p:grpSp>
      <p:cxnSp>
        <p:nvCxnSpPr>
          <p:cNvPr id="32" name="Straight Connector 31"/>
          <p:cNvCxnSpPr>
            <a:cxnSpLocks/>
          </p:cNvCxnSpPr>
          <p:nvPr/>
        </p:nvCxnSpPr>
        <p:spPr>
          <a:xfrm flipH="1">
            <a:off x="2042463" y="1681009"/>
            <a:ext cx="1" cy="4834383"/>
          </a:xfrm>
          <a:prstGeom prst="line">
            <a:avLst/>
          </a:prstGeom>
          <a:ln w="28575">
            <a:solidFill>
              <a:schemeClr val="accent5"/>
            </a:solidFill>
            <a:prstDash val="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flipH="1">
            <a:off x="9997138" y="1681009"/>
            <a:ext cx="1" cy="4834383"/>
          </a:xfrm>
          <a:prstGeom prst="line">
            <a:avLst/>
          </a:prstGeom>
          <a:ln w="28575">
            <a:solidFill>
              <a:schemeClr val="accent5"/>
            </a:solidFill>
            <a:prstDash val="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9568" y="1010842"/>
            <a:ext cx="1601140" cy="523220"/>
          </a:xfrm>
          <a:prstGeom prst="rect">
            <a:avLst/>
          </a:prstGeom>
          <a:noFill/>
        </p:spPr>
        <p:txBody>
          <a:bodyPr wrap="square" rtlCol="0">
            <a:spAutoFit/>
          </a:bodyPr>
          <a:lstStyle/>
          <a:p>
            <a:pPr algn="ctr"/>
            <a:r>
              <a:rPr lang="en-US" sz="1400" dirty="0">
                <a:latin typeface="Roboto" pitchFamily="2" charset="0"/>
                <a:ea typeface="Roboto" pitchFamily="2" charset="0"/>
              </a:rPr>
              <a:t>Military Services</a:t>
            </a:r>
          </a:p>
          <a:p>
            <a:pPr algn="ctr"/>
            <a:r>
              <a:rPr lang="en-US" sz="1400" dirty="0">
                <a:latin typeface="Roboto" pitchFamily="2" charset="0"/>
                <a:ea typeface="Roboto" pitchFamily="2" charset="0"/>
              </a:rPr>
              <a:t>(Providers)</a:t>
            </a:r>
          </a:p>
        </p:txBody>
      </p:sp>
      <p:sp>
        <p:nvSpPr>
          <p:cNvPr id="31" name="TextBox 30"/>
          <p:cNvSpPr txBox="1"/>
          <p:nvPr/>
        </p:nvSpPr>
        <p:spPr>
          <a:xfrm>
            <a:off x="1990707" y="1007232"/>
            <a:ext cx="8032309" cy="523220"/>
          </a:xfrm>
          <a:prstGeom prst="rect">
            <a:avLst/>
          </a:prstGeom>
          <a:noFill/>
        </p:spPr>
        <p:txBody>
          <a:bodyPr wrap="square" rtlCol="0">
            <a:spAutoFit/>
          </a:bodyPr>
          <a:lstStyle/>
          <a:p>
            <a:pPr algn="ctr"/>
            <a:r>
              <a:rPr lang="en-US" sz="1400" dirty="0">
                <a:latin typeface="Roboto" pitchFamily="2" charset="0"/>
                <a:ea typeface="Roboto" pitchFamily="2" charset="0"/>
              </a:rPr>
              <a:t>Geographic Combatant Commanders (GCC)</a:t>
            </a:r>
          </a:p>
          <a:p>
            <a:pPr algn="ctr"/>
            <a:r>
              <a:rPr lang="en-US" sz="1400" dirty="0">
                <a:latin typeface="Roboto" pitchFamily="2" charset="0"/>
                <a:ea typeface="Roboto" pitchFamily="2" charset="0"/>
              </a:rPr>
              <a:t>(Operators)</a:t>
            </a:r>
          </a:p>
        </p:txBody>
      </p:sp>
      <p:sp>
        <p:nvSpPr>
          <p:cNvPr id="34" name="TextBox 33"/>
          <p:cNvSpPr txBox="1"/>
          <p:nvPr/>
        </p:nvSpPr>
        <p:spPr>
          <a:xfrm>
            <a:off x="9742480" y="1005194"/>
            <a:ext cx="2366513" cy="738664"/>
          </a:xfrm>
          <a:prstGeom prst="rect">
            <a:avLst/>
          </a:prstGeom>
          <a:noFill/>
        </p:spPr>
        <p:txBody>
          <a:bodyPr wrap="square" rtlCol="0">
            <a:spAutoFit/>
          </a:bodyPr>
          <a:lstStyle/>
          <a:p>
            <a:pPr algn="ctr"/>
            <a:r>
              <a:rPr lang="en-US" sz="1400" dirty="0">
                <a:latin typeface="Roboto" pitchFamily="2" charset="0"/>
                <a:ea typeface="Roboto" pitchFamily="2" charset="0"/>
              </a:rPr>
              <a:t>Functional Combatant</a:t>
            </a:r>
          </a:p>
          <a:p>
            <a:pPr algn="ctr"/>
            <a:r>
              <a:rPr lang="en-US" sz="1400" dirty="0">
                <a:latin typeface="Roboto" pitchFamily="2" charset="0"/>
                <a:ea typeface="Roboto" pitchFamily="2" charset="0"/>
              </a:rPr>
              <a:t>Commanders</a:t>
            </a:r>
          </a:p>
          <a:p>
            <a:pPr algn="ctr"/>
            <a:r>
              <a:rPr lang="en-US" sz="1400" dirty="0">
                <a:latin typeface="Roboto" pitchFamily="2" charset="0"/>
                <a:ea typeface="Roboto" pitchFamily="2" charset="0"/>
              </a:rPr>
              <a:t>(Operators)</a:t>
            </a:r>
          </a:p>
        </p:txBody>
      </p:sp>
    </p:spTree>
    <p:extLst>
      <p:ext uri="{BB962C8B-B14F-4D97-AF65-F5344CB8AC3E}">
        <p14:creationId xmlns:p14="http://schemas.microsoft.com/office/powerpoint/2010/main" val="1911932750"/>
      </p:ext>
    </p:extLst>
  </p:cSld>
  <p:clrMapOvr>
    <a:masterClrMapping/>
  </p:clrMapOvr>
</p:sld>
</file>

<file path=ppt/theme/theme1.xml><?xml version="1.0" encoding="utf-8"?>
<a:theme xmlns:a="http://schemas.openxmlformats.org/drawingml/2006/main" name="Default Theme">
  <a:themeElements>
    <a:clrScheme name="LMI Corporate Primary">
      <a:dk1>
        <a:srgbClr val="031F73"/>
      </a:dk1>
      <a:lt1>
        <a:srgbClr val="4D4F53"/>
      </a:lt1>
      <a:dk2>
        <a:srgbClr val="000000"/>
      </a:dk2>
      <a:lt2>
        <a:srgbClr val="F6F7FA"/>
      </a:lt2>
      <a:accent1>
        <a:srgbClr val="4D4F53"/>
      </a:accent1>
      <a:accent2>
        <a:srgbClr val="031F73"/>
      </a:accent2>
      <a:accent3>
        <a:srgbClr val="F45206"/>
      </a:accent3>
      <a:accent4>
        <a:srgbClr val="9A9B9C"/>
      </a:accent4>
      <a:accent5>
        <a:srgbClr val="4D4F53"/>
      </a:accent5>
      <a:accent6>
        <a:srgbClr val="000000"/>
      </a:accent6>
      <a:hlink>
        <a:srgbClr val="F45206"/>
      </a:hlink>
      <a:folHlink>
        <a:srgbClr val="FC9E74"/>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LMI Branded NEW template" id="{05A4C3A2-B928-458D-8E99-7ACF8E3E1517}" vid="{97DBFA5F-956B-47A7-A33D-B58457ED1E81}"/>
    </a:ext>
  </a:extLst>
</a:theme>
</file>

<file path=ppt/theme/theme2.xml><?xml version="1.0" encoding="utf-8"?>
<a:theme xmlns:a="http://schemas.openxmlformats.org/drawingml/2006/main" name="Custom Design">
  <a:themeElements>
    <a:clrScheme name="LMI Corporate Secondary">
      <a:dk1>
        <a:srgbClr val="19398A"/>
      </a:dk1>
      <a:lt1>
        <a:srgbClr val="717073"/>
      </a:lt1>
      <a:dk2>
        <a:srgbClr val="0076C0"/>
      </a:dk2>
      <a:lt2>
        <a:srgbClr val="F6F7FA"/>
      </a:lt2>
      <a:accent1>
        <a:srgbClr val="FFCF01"/>
      </a:accent1>
      <a:accent2>
        <a:srgbClr val="6CB33F"/>
      </a:accent2>
      <a:accent3>
        <a:srgbClr val="008C99"/>
      </a:accent3>
      <a:accent4>
        <a:srgbClr val="850C70"/>
      </a:accent4>
      <a:accent5>
        <a:srgbClr val="61116A"/>
      </a:accent5>
      <a:accent6>
        <a:srgbClr val="000000"/>
      </a:accent6>
      <a:hlink>
        <a:srgbClr val="F47B20"/>
      </a:hlink>
      <a:folHlink>
        <a:srgbClr val="F8A668"/>
      </a:folHlink>
    </a:clrScheme>
    <a:fontScheme name="LMI Pallette 2">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LMI Corporate Primary">
      <a:dk1>
        <a:srgbClr val="031F73"/>
      </a:dk1>
      <a:lt1>
        <a:srgbClr val="4D4F53"/>
      </a:lt1>
      <a:dk2>
        <a:srgbClr val="000000"/>
      </a:dk2>
      <a:lt2>
        <a:srgbClr val="F6F7FA"/>
      </a:lt2>
      <a:accent1>
        <a:srgbClr val="4D4F53"/>
      </a:accent1>
      <a:accent2>
        <a:srgbClr val="031F73"/>
      </a:accent2>
      <a:accent3>
        <a:srgbClr val="F45206"/>
      </a:accent3>
      <a:accent4>
        <a:srgbClr val="9A9B9C"/>
      </a:accent4>
      <a:accent5>
        <a:srgbClr val="4D4F53"/>
      </a:accent5>
      <a:accent6>
        <a:srgbClr val="000000"/>
      </a:accent6>
      <a:hlink>
        <a:srgbClr val="F45206"/>
      </a:hlink>
      <a:folHlink>
        <a:srgbClr val="FC9E74"/>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LMI Branded NEW template" id="{05A4C3A2-B928-458D-8E99-7ACF8E3E1517}" vid="{97DBFA5F-956B-47A7-A33D-B58457ED1E81}"/>
    </a:ext>
  </a:extLst>
</a:theme>
</file>

<file path=ppt/theme/theme4.xml><?xml version="1.0" encoding="utf-8"?>
<a:theme xmlns:a="http://schemas.openxmlformats.org/drawingml/2006/main" name="Office Theme">
  <a:themeElements>
    <a:clrScheme name="Custom 48">
      <a:dk1>
        <a:srgbClr val="787878"/>
      </a:dk1>
      <a:lt1>
        <a:srgbClr val="FFFFFF"/>
      </a:lt1>
      <a:dk2>
        <a:srgbClr val="000000"/>
      </a:dk2>
      <a:lt2>
        <a:srgbClr val="848484"/>
      </a:lt2>
      <a:accent1>
        <a:srgbClr val="FFC305"/>
      </a:accent1>
      <a:accent2>
        <a:srgbClr val="7F7F7F"/>
      </a:accent2>
      <a:accent3>
        <a:srgbClr val="A5A5A5"/>
      </a:accent3>
      <a:accent4>
        <a:srgbClr val="BFBFBF"/>
      </a:accent4>
      <a:accent5>
        <a:srgbClr val="D8D8D8"/>
      </a:accent5>
      <a:accent6>
        <a:srgbClr val="D8D8D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MI Corporate Primary">
    <a:dk1>
      <a:srgbClr val="031F73"/>
    </a:dk1>
    <a:lt1>
      <a:srgbClr val="4D4F53"/>
    </a:lt1>
    <a:dk2>
      <a:srgbClr val="000000"/>
    </a:dk2>
    <a:lt2>
      <a:srgbClr val="F6F7FA"/>
    </a:lt2>
    <a:accent1>
      <a:srgbClr val="4D4F53"/>
    </a:accent1>
    <a:accent2>
      <a:srgbClr val="031F73"/>
    </a:accent2>
    <a:accent3>
      <a:srgbClr val="F45206"/>
    </a:accent3>
    <a:accent4>
      <a:srgbClr val="9A9B9C"/>
    </a:accent4>
    <a:accent5>
      <a:srgbClr val="4D4F53"/>
    </a:accent5>
    <a:accent6>
      <a:srgbClr val="000000"/>
    </a:accent6>
    <a:hlink>
      <a:srgbClr val="F45206"/>
    </a:hlink>
    <a:folHlink>
      <a:srgbClr val="FC9E74"/>
    </a:folHlink>
  </a:clrScheme>
</a:themeOverride>
</file>

<file path=docProps/app.xml><?xml version="1.0" encoding="utf-8"?>
<Properties xmlns="http://schemas.openxmlformats.org/officeDocument/2006/extended-properties" xmlns:vt="http://schemas.openxmlformats.org/officeDocument/2006/docPropsVTypes">
  <Template>LMI_2017 General PPT Template_121516_1106</Template>
  <TotalTime>23239</TotalTime>
  <Words>2990</Words>
  <Application>Microsoft Office PowerPoint</Application>
  <PresentationFormat>Widescreen</PresentationFormat>
  <Paragraphs>838</Paragraphs>
  <Slides>27</Slides>
  <Notes>21</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27</vt:i4>
      </vt:variant>
    </vt:vector>
  </HeadingPairs>
  <TitlesOfParts>
    <vt:vector size="48" baseType="lpstr">
      <vt:lpstr>MS PGothic</vt:lpstr>
      <vt:lpstr>.HelveticaNeueDeskInterface-Regular</vt:lpstr>
      <vt:lpstr>Arial</vt:lpstr>
      <vt:lpstr>Arial Black</vt:lpstr>
      <vt:lpstr>Calibri</vt:lpstr>
      <vt:lpstr>Georgia</vt:lpstr>
      <vt:lpstr>Gill Sans Std</vt:lpstr>
      <vt:lpstr>Lato Black</vt:lpstr>
      <vt:lpstr>Lato Light</vt:lpstr>
      <vt:lpstr>Roboto</vt:lpstr>
      <vt:lpstr>Roboto Bk</vt:lpstr>
      <vt:lpstr>Roboto Cn</vt:lpstr>
      <vt:lpstr>Roboto Condensed</vt:lpstr>
      <vt:lpstr>Roboto Light</vt:lpstr>
      <vt:lpstr>Roboto Lt</vt:lpstr>
      <vt:lpstr>Roboto Medium</vt:lpstr>
      <vt:lpstr>Times New Roman</vt:lpstr>
      <vt:lpstr>Default Theme</vt:lpstr>
      <vt:lpstr>Custom Design</vt:lpstr>
      <vt:lpstr>1_Default Theme</vt:lpstr>
      <vt:lpstr>Office Theme</vt:lpstr>
      <vt:lpstr>PowerPoint Presentation</vt:lpstr>
      <vt:lpstr>DISCUSSION OUTLINE</vt:lpstr>
      <vt:lpstr>THE DoD MISSION</vt:lpstr>
      <vt:lpstr>SCOPE OF THE DoD BUSINESS</vt:lpstr>
      <vt:lpstr>ANY DAY IN THE MILITARY: DECEMBER 2016</vt:lpstr>
      <vt:lpstr>CIVILIAN CONTROL OF THE MILITARY</vt:lpstr>
      <vt:lpstr>PUBLIC LAW: TITLE 10—ARMED FORCES</vt:lpstr>
      <vt:lpstr>CHAINS OF COMMAND: SUPPORT AND OPERATIONAL</vt:lpstr>
      <vt:lpstr>UNIFIED COMMAND PLAN: SCOPE AND REACH OF THE MILITARY</vt:lpstr>
      <vt:lpstr>DEPARTMENT OF DEFENSE</vt:lpstr>
      <vt:lpstr>OFFICER INSIGNIA</vt:lpstr>
      <vt:lpstr>ENLISTED PERSONNEL INSIGNIA</vt:lpstr>
      <vt:lpstr>ENLISTED PERSONNEL INSIGNIA</vt:lpstr>
      <vt:lpstr>PILLARS OF DEFENSE STRATEGY</vt:lpstr>
      <vt:lpstr>DoD DECISION MAKING</vt:lpstr>
      <vt:lpstr>JOINT CAPABILITIES INTEGRATION &amp; DEVELOPMENT SYSTEM (JCIDS)</vt:lpstr>
      <vt:lpstr>DEFENSE ACQUISITION SYSTEM </vt:lpstr>
      <vt:lpstr>STRATEGY TO BUDGET: PLANNING PROGRAMMING  BUDGETING &amp; EXECUTION</vt:lpstr>
      <vt:lpstr>PLANNING, PROGRAMMING, BUDGETING, EXECUTION SYSTEM (PPBES)</vt:lpstr>
      <vt:lpstr>DoD SERVICES ACQUISITIONS 53% OF DISCRETIONARY SPEND IN FY15</vt:lpstr>
      <vt:lpstr>DoD FACILITIES: CONUS</vt:lpstr>
      <vt:lpstr>TOP 10 DEFENSE CONTRACTORS (AWARDS $B)</vt:lpstr>
      <vt:lpstr>TOP 10 NAICS SERIES FY13–16  ($K)</vt:lpstr>
      <vt:lpstr>TOP 20 DEFENSE CONTRACTORS: NAICS SERIES 5416XX ($K) </vt:lpstr>
      <vt:lpstr>HOW TO STAY CURRENT</vt:lpstr>
      <vt:lpstr>WRAP-UP—DISCUSSION</vt:lpstr>
      <vt:lpstr>REPORTING PROFESSIONAL DEVELOPMENT UNITS (PDUs)</vt:lpstr>
    </vt:vector>
  </TitlesOfParts>
  <Company>LMI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FY13 Account/Component Plan Summary</dc:title>
  <dc:creator>nlogan</dc:creator>
  <cp:lastModifiedBy>Kurt Kraus</cp:lastModifiedBy>
  <cp:revision>1479</cp:revision>
  <cp:lastPrinted>2017-02-15T16:17:42Z</cp:lastPrinted>
  <dcterms:created xsi:type="dcterms:W3CDTF">2012-12-06T20:05:42Z</dcterms:created>
  <dcterms:modified xsi:type="dcterms:W3CDTF">2018-10-23T19:55:30Z</dcterms:modified>
</cp:coreProperties>
</file>